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6798C5-C531-4F0F-89CB-D2BB64EBE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28DA0F-61D6-402B-BBAB-ECCEFC6EF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B064D2-E5DA-497A-BA88-F31D15F89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6D6A72-4E76-4085-8034-4DF62E939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EFECD4-66C5-4BBD-B101-1273D798A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97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A650CC-3726-4F3F-B88B-0488F30C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B541C1-5EE2-4D5A-AC08-BD6B6FAA7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CEB280-6F79-4D52-9674-4B7FB869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E40D04-7D8C-4AB3-8CE8-84EFDCCB2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77798F-4BAA-4242-864A-73A2F5EB5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98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B4A410-8460-43DB-9114-6E7898768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0EFD0B-5776-45DD-BEA9-EA1998D54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1FF28B-4188-4122-9DA8-C75A9A9B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33BB71-496B-45AF-9550-68A66857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D29A19-5518-4A98-B603-B5A8B8239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31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A0BF8-7D28-4505-BC7E-287896758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CA2D15-459E-4C68-A153-9A336EF70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781F3F-C1E1-4898-9E2E-83C46939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2EC235-AC40-4DE7-8596-17FD89DD4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B7CD5C-7F56-4D8C-B721-878BE3D7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12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2BEA8-BC4E-4514-BDCA-69FFBAEC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C0F26D-D923-4190-8368-57CC2717B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7EB978-213C-41D7-913E-0D9F23B1C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636676-BC98-47FA-9719-D292FE5B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8D9BB0-CE0A-4629-8F63-B8384218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59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7EE8E0-A776-4F7B-9F04-B1A21EAE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60FF0C-2BA8-47FB-957E-F8E506A20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6054F5-2F63-4326-85DA-82BEABE75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E7AE94-425C-4901-90F9-668D39A90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3DEB56-BC2C-49A6-9101-291B6D4D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FFBC59-6E67-41A3-B995-CD50F7E95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03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EF726-76DF-4D7F-85DA-E1BB05AA2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6A2ED1-4F42-4A34-A4AB-870DF8516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485381-E053-41F3-A554-4C6876BC3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28FEAC-2826-4AF4-A9DE-EECE53AB4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56B788-408B-476C-B6E1-C9A138A755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02A6EBA-62F0-4E60-A00D-619D99FF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483C214-51FC-4BEB-B386-EB2F93D6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3475DD-D9CA-4CC0-B977-DF7C453A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84E9CE-8E81-4B07-8309-037F4A42F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A4230E-0BF3-4F74-985A-2548CA89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99A128-71ED-45B8-955A-6E194B4E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9840C8-4C57-40B8-95EE-3565CF7F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32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F2C545-3132-4185-BB96-29A407373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A1112C-1AE7-4021-9805-B525F7C2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5B1630-A8DE-48D6-8614-A416A34B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16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B370AC-EF9B-4AA8-A3B5-8DE7CD46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B42C44-8346-462C-B704-97EF988BE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A2B0B0-7610-48B5-9C59-4FBC7A1A0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39EFA5-B7B3-42EA-A67B-C3EB079B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FCDE18-2937-46A3-9D04-E496DEAF3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EEA9C4-62E8-44DA-9799-F67950B0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83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99C03E-334F-4FB9-9B6D-192E60BD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1AA52C-B7F6-4297-AE6E-8FA109F67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84078D-2D60-4AB2-B27E-D8FCB7EDB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000B5C-1D03-4478-96DE-4267CCCB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CCF051-AD0C-4F1F-8F3A-2CF49C1F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8B778E-98EA-4901-BC35-A71F26F2A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92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75ABDA1-F355-4B57-B782-462065495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7D3057-D6CA-4F0A-AB4D-6D9E1B2FD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A904B7-20BD-41E7-B8EE-384F50EF0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84FEC-D9AE-4673-82D6-08C6729539B5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F5974D-2A7B-4D8D-8398-614BF81A2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A1B7E3-2C3D-4468-BE3A-9A51988B6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57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FCDFA0F-FE2E-4702-8BCA-B6F6F7C99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01E1147-D633-41DA-8936-CCAA4C2BC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1801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sz="6700" b="1" spc="100" dirty="0">
                <a:latin typeface="+mn-lt"/>
              </a:rPr>
              <a:t>Importer des références </a:t>
            </a:r>
            <a:br>
              <a:rPr lang="fr-FR" spc="100" dirty="0">
                <a:latin typeface="+mn-lt"/>
              </a:rPr>
            </a:br>
            <a:r>
              <a:rPr lang="fr-FR" sz="6700" spc="100" dirty="0">
                <a:latin typeface="+mn-lt"/>
              </a:rPr>
              <a:t>À vous de jouer ! </a:t>
            </a:r>
          </a:p>
        </p:txBody>
      </p:sp>
    </p:spTree>
    <p:extLst>
      <p:ext uri="{BB962C8B-B14F-4D97-AF65-F5344CB8AC3E}">
        <p14:creationId xmlns:p14="http://schemas.microsoft.com/office/powerpoint/2010/main" val="22489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6C64DFB9-BBA0-41F1-B936-50274F8D1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2D9884-E273-4FBC-99E4-DB8795EB3CAA}"/>
              </a:ext>
            </a:extLst>
          </p:cNvPr>
          <p:cNvSpPr txBox="1"/>
          <p:nvPr/>
        </p:nvSpPr>
        <p:spPr>
          <a:xfrm>
            <a:off x="1159079" y="1814712"/>
            <a:ext cx="9873842" cy="32285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spc="100" dirty="0"/>
              <a:t>Dans </a:t>
            </a:r>
            <a:r>
              <a:rPr lang="fr-FR" sz="6000" b="1" spc="100" dirty="0" err="1"/>
              <a:t>Pubmed</a:t>
            </a:r>
            <a:endParaRPr lang="fr-FR" sz="6000" b="1" spc="100" dirty="0"/>
          </a:p>
          <a:p>
            <a:pPr>
              <a:lnSpc>
                <a:spcPct val="150000"/>
              </a:lnSpc>
            </a:pPr>
            <a:r>
              <a:rPr lang="en-US" sz="4000" spc="100" dirty="0"/>
              <a:t>Explainable artificial intelligence for omics data: a systematic mapping study</a:t>
            </a:r>
            <a:endParaRPr lang="fr-FR" sz="4000" spc="100" dirty="0"/>
          </a:p>
        </p:txBody>
      </p:sp>
    </p:spTree>
    <p:extLst>
      <p:ext uri="{BB962C8B-B14F-4D97-AF65-F5344CB8AC3E}">
        <p14:creationId xmlns:p14="http://schemas.microsoft.com/office/powerpoint/2010/main" val="121692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003DB89-A8E5-4621-891D-E8DA79FA9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AFDAD2D-880F-4137-ABCF-93820677A2CB}"/>
              </a:ext>
            </a:extLst>
          </p:cNvPr>
          <p:cNvSpPr txBox="1"/>
          <p:nvPr/>
        </p:nvSpPr>
        <p:spPr>
          <a:xfrm>
            <a:off x="1771475" y="1814712"/>
            <a:ext cx="8649050" cy="32285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spc="100" dirty="0"/>
              <a:t>Dans Beluga</a:t>
            </a:r>
          </a:p>
          <a:p>
            <a:pPr>
              <a:lnSpc>
                <a:spcPct val="150000"/>
              </a:lnSpc>
            </a:pPr>
            <a:r>
              <a:rPr lang="fr-FR" sz="4000" spc="100" dirty="0"/>
              <a:t>Chimie des médicaments de type bêta-lactame de Roland Barret</a:t>
            </a:r>
          </a:p>
        </p:txBody>
      </p:sp>
    </p:spTree>
    <p:extLst>
      <p:ext uri="{BB962C8B-B14F-4D97-AF65-F5344CB8AC3E}">
        <p14:creationId xmlns:p14="http://schemas.microsoft.com/office/powerpoint/2010/main" val="234464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386BF88-64C6-45D1-B423-784356AFA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6B179A6-8778-4E47-849E-CC9ACF42D833}"/>
              </a:ext>
            </a:extLst>
          </p:cNvPr>
          <p:cNvSpPr txBox="1"/>
          <p:nvPr/>
        </p:nvSpPr>
        <p:spPr>
          <a:xfrm>
            <a:off x="984249" y="1620492"/>
            <a:ext cx="10013951" cy="36170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spc="100" dirty="0"/>
              <a:t>Dans le </a:t>
            </a:r>
            <a:r>
              <a:rPr lang="fr-FR" sz="6000" b="1" spc="100" dirty="0" err="1"/>
              <a:t>Sudoc</a:t>
            </a:r>
            <a:endParaRPr lang="fr-FR" sz="6000" b="1" spc="100" dirty="0"/>
          </a:p>
          <a:p>
            <a:pPr>
              <a:lnSpc>
                <a:spcPct val="150000"/>
              </a:lnSpc>
            </a:pPr>
            <a:r>
              <a:rPr lang="fr-FR" sz="3200" spc="100" dirty="0"/>
              <a:t>Pharmacologie de précision : approches pour l’évaluation pharmacodynamique et pharmacogénétique de médicaments cardiovasculaires</a:t>
            </a:r>
          </a:p>
        </p:txBody>
      </p:sp>
    </p:spTree>
    <p:extLst>
      <p:ext uri="{BB962C8B-B14F-4D97-AF65-F5344CB8AC3E}">
        <p14:creationId xmlns:p14="http://schemas.microsoft.com/office/powerpoint/2010/main" val="328839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FD0313C-4964-43FA-B476-EC05F55FF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4BA5480-965F-4226-937B-74F5EF2C0F75}"/>
              </a:ext>
            </a:extLst>
          </p:cNvPr>
          <p:cNvSpPr txBox="1"/>
          <p:nvPr/>
        </p:nvSpPr>
        <p:spPr>
          <a:xfrm>
            <a:off x="1225297" y="1353047"/>
            <a:ext cx="9741405" cy="41519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spc="100" dirty="0"/>
              <a:t>Sur le site de la HAS</a:t>
            </a:r>
          </a:p>
          <a:p>
            <a:pPr>
              <a:lnSpc>
                <a:spcPct val="150000"/>
              </a:lnSpc>
            </a:pPr>
            <a:r>
              <a:rPr lang="fr-FR" sz="4000" spc="100" dirty="0"/>
              <a:t>Adaptation du traitement antirétroviral en situation d’échec virologique chez l’adulte vivant avec le VIH - Recommandations</a:t>
            </a:r>
          </a:p>
        </p:txBody>
      </p:sp>
    </p:spTree>
    <p:extLst>
      <p:ext uri="{BB962C8B-B14F-4D97-AF65-F5344CB8AC3E}">
        <p14:creationId xmlns:p14="http://schemas.microsoft.com/office/powerpoint/2010/main" val="355616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FCDFA0F-FE2E-4702-8BCA-B6F6F7C99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C53F980C-B629-4621-A4C0-038EF9334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1801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sz="6700" b="1" spc="100" dirty="0">
                <a:latin typeface="+mn-lt"/>
              </a:rPr>
              <a:t>Exploiter des références </a:t>
            </a:r>
            <a:br>
              <a:rPr lang="fr-FR" spc="100" dirty="0">
                <a:latin typeface="+mn-lt"/>
              </a:rPr>
            </a:br>
            <a:r>
              <a:rPr lang="fr-FR" sz="6700" spc="100" dirty="0"/>
              <a:t>À</a:t>
            </a:r>
            <a:r>
              <a:rPr lang="fr-FR" sz="6700" spc="100" dirty="0">
                <a:latin typeface="+mn-lt"/>
              </a:rPr>
              <a:t> vous de jouer ! </a:t>
            </a:r>
          </a:p>
        </p:txBody>
      </p:sp>
    </p:spTree>
    <p:extLst>
      <p:ext uri="{BB962C8B-B14F-4D97-AF65-F5344CB8AC3E}">
        <p14:creationId xmlns:p14="http://schemas.microsoft.com/office/powerpoint/2010/main" val="609726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80</Words>
  <Application>Microsoft Office PowerPoint</Application>
  <PresentationFormat>Grand écran</PresentationFormat>
  <Paragraphs>10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Importer des références  À vous de jouer ! </vt:lpstr>
      <vt:lpstr>Présentation PowerPoint</vt:lpstr>
      <vt:lpstr>Présentation PowerPoint</vt:lpstr>
      <vt:lpstr>Présentation PowerPoint</vt:lpstr>
      <vt:lpstr>Présentation PowerPoint</vt:lpstr>
      <vt:lpstr>Exploiter des références  À vous de jouer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Importer des références  A vous de jouer !</dc:title>
  <dc:creator>LEO TOMASI</dc:creator>
  <cp:lastModifiedBy>LEO TOMASI</cp:lastModifiedBy>
  <cp:revision>13</cp:revision>
  <dcterms:created xsi:type="dcterms:W3CDTF">2025-06-23T13:16:10Z</dcterms:created>
  <dcterms:modified xsi:type="dcterms:W3CDTF">2025-08-28T09:47:06Z</dcterms:modified>
</cp:coreProperties>
</file>