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98C5-C531-4F0F-89CB-D2BB64EB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8DA0F-61D6-402B-BBAB-ECCEFC6E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064D2-E5DA-497A-BA88-F31D15F8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D6A72-4E76-4085-8034-4DF62E9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ECD4-66C5-4BBD-B101-1273D7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650CC-3726-4F3F-B88B-0488F30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541C1-5EE2-4D5A-AC08-BD6B6FAA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EB280-6F79-4D52-9674-4B7FB86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0D04-7D8C-4AB3-8CE8-84EFDCC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7798F-4BAA-4242-864A-73A2F5E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4A410-8460-43DB-9114-6E789876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EFD0B-5776-45DD-BEA9-EA1998D5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FF28B-4188-4122-9DA8-C75A9A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BB71-496B-45AF-9550-68A6685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29A19-5518-4A98-B603-B5A8B82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A0BF8-7D28-4505-BC7E-2878967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2D15-459E-4C68-A153-9A336EF7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81F3F-C1E1-4898-9E2E-83C4693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C235-AC40-4DE7-8596-17FD89DD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7CD5C-7F56-4D8C-B721-878BE3D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2BEA8-BC4E-4514-BDCA-69FFBAE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0F26D-D923-4190-8368-57CC2717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EB978-213C-41D7-913E-0D9F23B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36676-BC98-47FA-9719-D292FE5B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9BB0-CE0A-4629-8F63-B838421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E8E0-A776-4F7B-9F04-B1A21EA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0FF0C-2BA8-47FB-957E-F8E506A20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054F5-2F63-4326-85DA-82BEABE7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7AE94-425C-4901-90F9-668D39A9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DEB56-BC2C-49A6-9101-291B6D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FBC59-6E67-41A3-B995-CD50F7E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F726-76DF-4D7F-85DA-E1BB05A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A2ED1-4F42-4A34-A4AB-870DF851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85381-E053-41F3-A554-4C6876BC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8FEAC-2826-4AF4-A9DE-EECE53AB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B788-408B-476C-B6E1-C9A138A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6EBA-62F0-4E60-A00D-619D99F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83C214-51FC-4BEB-B386-EB2F93D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475DD-D9CA-4CC0-B977-DF7C453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E9CE-8E81-4B07-8309-037F4A4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4230E-0BF3-4F74-985A-2548CA8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99A128-71ED-45B8-955A-6E194B4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840C8-4C57-40B8-95EE-3565CF7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2C545-3132-4185-BB96-29A4073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1112C-1AE7-4021-9805-B525F7C2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B1630-A8DE-48D6-8614-A416A34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70AC-EF9B-4AA8-A3B5-8DE7CD4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2C44-8346-462C-B704-97EF988B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B0B0-7610-48B5-9C59-4FBC7A1A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EFA5-B7B3-42EA-A67B-C3EB079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CDE18-2937-46A3-9D04-E496DEA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EA9C4-62E8-44DA-9799-F67950B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C03E-334F-4FB9-9B6D-192E60BD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AA52C-B7F6-4297-AE6E-8FA109F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4078D-2D60-4AB2-B27E-D8FCB7ED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00B5C-1D03-4478-96DE-4267CC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CF051-AD0C-4F1F-8F3A-2CF49C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B778E-98EA-4901-BC35-A71F26F2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5ABDA1-F355-4B57-B782-4620654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D3057-D6CA-4F0A-AB4D-6D9E1B2F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904B7-20BD-41E7-B8EE-384F50EF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FEC-D9AE-4673-82D6-08C6729539B5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5974D-2A7B-4D8D-8398-614BF81A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B7E3-2C3D-4468-BE3A-9A51988B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Importer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>
                <a:latin typeface="+mn-lt"/>
              </a:rPr>
              <a:t>À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22489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64DFB9-BBA0-41F1-B936-50274F8D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2D9884-E273-4FBC-99E4-DB8795EB3CAA}"/>
              </a:ext>
            </a:extLst>
          </p:cNvPr>
          <p:cNvSpPr txBox="1"/>
          <p:nvPr/>
        </p:nvSpPr>
        <p:spPr>
          <a:xfrm>
            <a:off x="1159079" y="1814712"/>
            <a:ext cx="9873842" cy="2305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Dans </a:t>
            </a:r>
            <a:r>
              <a:rPr lang="fr-FR" sz="6000" b="1" spc="100" dirty="0" err="1"/>
              <a:t>Pubmed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en-US" sz="4000" spc="100" dirty="0"/>
              <a:t>Midwifery theories: A scoping review 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121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003DB89-A8E5-4621-891D-E8DA79FA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FDAD2D-880F-4137-ABCF-93820677A2CB}"/>
              </a:ext>
            </a:extLst>
          </p:cNvPr>
          <p:cNvSpPr txBox="1"/>
          <p:nvPr/>
        </p:nvSpPr>
        <p:spPr>
          <a:xfrm>
            <a:off x="1771475" y="1814712"/>
            <a:ext cx="864905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Dans Beluga</a:t>
            </a:r>
            <a:endParaRPr lang="fr-FR" sz="4000" dirty="0"/>
          </a:p>
          <a:p>
            <a:r>
              <a:rPr lang="fr-FR" sz="4000" dirty="0"/>
              <a:t>La </a:t>
            </a:r>
            <a:r>
              <a:rPr lang="fr-FR" sz="4000" dirty="0" err="1"/>
              <a:t>bibliothérapie</a:t>
            </a:r>
            <a:r>
              <a:rPr lang="fr-FR" sz="4000" dirty="0"/>
              <a:t> en médecine générale de Pierre-André Bonnet</a:t>
            </a:r>
          </a:p>
        </p:txBody>
      </p:sp>
    </p:spTree>
    <p:extLst>
      <p:ext uri="{BB962C8B-B14F-4D97-AF65-F5344CB8AC3E}">
        <p14:creationId xmlns:p14="http://schemas.microsoft.com/office/powerpoint/2010/main" val="23446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86BF88-64C6-45D1-B423-784356AF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B179A6-8778-4E47-849E-CC9ACF42D833}"/>
              </a:ext>
            </a:extLst>
          </p:cNvPr>
          <p:cNvSpPr txBox="1"/>
          <p:nvPr/>
        </p:nvSpPr>
        <p:spPr>
          <a:xfrm>
            <a:off x="984249" y="1620492"/>
            <a:ext cx="10013951" cy="2878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Dans le </a:t>
            </a:r>
            <a:r>
              <a:rPr lang="fr-FR" sz="6000" b="1" spc="100" dirty="0" err="1"/>
              <a:t>Sudoc</a:t>
            </a:r>
            <a:endParaRPr lang="fr-FR" sz="6000" b="1" spc="100" dirty="0"/>
          </a:p>
          <a:p>
            <a:pPr>
              <a:lnSpc>
                <a:spcPct val="150000"/>
              </a:lnSpc>
            </a:pPr>
            <a:r>
              <a:rPr lang="fr-FR" sz="3200" spc="100" dirty="0"/>
              <a:t>Commotions cérébrales, origines, prises en charge actuelles et traitements émergents</a:t>
            </a:r>
          </a:p>
        </p:txBody>
      </p:sp>
    </p:spTree>
    <p:extLst>
      <p:ext uri="{BB962C8B-B14F-4D97-AF65-F5344CB8AC3E}">
        <p14:creationId xmlns:p14="http://schemas.microsoft.com/office/powerpoint/2010/main" val="32883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313C-4964-43FA-B476-EC05F55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BA5480-965F-4226-937B-74F5EF2C0F75}"/>
              </a:ext>
            </a:extLst>
          </p:cNvPr>
          <p:cNvSpPr txBox="1"/>
          <p:nvPr/>
        </p:nvSpPr>
        <p:spPr>
          <a:xfrm>
            <a:off x="1225297" y="1353047"/>
            <a:ext cx="9741405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Sur le site de la HAS</a:t>
            </a:r>
          </a:p>
          <a:p>
            <a:pPr>
              <a:lnSpc>
                <a:spcPct val="150000"/>
              </a:lnSpc>
            </a:pPr>
            <a:r>
              <a:rPr lang="fr-FR" sz="4000" spc="100" dirty="0"/>
              <a:t>Parcours de soins de l’adulte avec des symptômes prolongés de la Covid-19</a:t>
            </a:r>
          </a:p>
        </p:txBody>
      </p:sp>
    </p:spTree>
    <p:extLst>
      <p:ext uri="{BB962C8B-B14F-4D97-AF65-F5344CB8AC3E}">
        <p14:creationId xmlns:p14="http://schemas.microsoft.com/office/powerpoint/2010/main" val="35561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53F980C-B629-4621-A4C0-038EF9334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Exploiter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/>
              <a:t>À</a:t>
            </a:r>
            <a:r>
              <a:rPr lang="fr-FR" sz="6700" spc="100" dirty="0">
                <a:latin typeface="+mn-lt"/>
              </a:rPr>
              <a:t>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609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Importer des références  À vous de jouer ! </vt:lpstr>
      <vt:lpstr>Présentation PowerPoint</vt:lpstr>
      <vt:lpstr>Présentation PowerPoint</vt:lpstr>
      <vt:lpstr>Présentation PowerPoint</vt:lpstr>
      <vt:lpstr>Présentation PowerPoint</vt:lpstr>
      <vt:lpstr>Exploiter des références  À vous de jouer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Importer des références  A vous de jouer !</dc:title>
  <dc:creator>LEO TOMASI</dc:creator>
  <cp:lastModifiedBy>LEO TOMASI</cp:lastModifiedBy>
  <cp:revision>14</cp:revision>
  <dcterms:created xsi:type="dcterms:W3CDTF">2025-06-23T13:16:10Z</dcterms:created>
  <dcterms:modified xsi:type="dcterms:W3CDTF">2025-08-29T06:33:43Z</dcterms:modified>
</cp:coreProperties>
</file>