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A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DE2047-FCC1-4CD9-85AB-C9566F0C830C}"/>
              </a:ext>
            </a:extLst>
          </p:cNvPr>
          <p:cNvSpPr txBox="1"/>
          <p:nvPr/>
        </p:nvSpPr>
        <p:spPr>
          <a:xfrm>
            <a:off x="2338431" y="1714044"/>
            <a:ext cx="7515138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Beluga.</a:t>
            </a:r>
          </a:p>
          <a:p>
            <a:pPr>
              <a:lnSpc>
                <a:spcPct val="150000"/>
              </a:lnSpc>
            </a:pPr>
            <a:r>
              <a:rPr lang="fr-FR" sz="4000" dirty="0"/>
              <a:t>Accouchement à domicile : guide pratique pour un accompagnement serein en toute sécurité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66C3B2-A862-4272-8EDA-885F19CC6B79}"/>
              </a:ext>
            </a:extLst>
          </p:cNvPr>
          <p:cNvSpPr txBox="1"/>
          <p:nvPr/>
        </p:nvSpPr>
        <p:spPr>
          <a:xfrm>
            <a:off x="2137095" y="1470764"/>
            <a:ext cx="7917809" cy="5075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</a:t>
            </a:r>
            <a:r>
              <a:rPr lang="fr-FR" sz="6000" b="1" spc="100" dirty="0" err="1"/>
              <a:t>LiSSa</a:t>
            </a:r>
            <a:r>
              <a:rPr lang="fr-FR" sz="6000" b="1" spc="1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La préservation de fertilité en cas de cancer du col, analyse de 30 ans de pratique et immersion dans les évolutions à venir.</a:t>
            </a:r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8E47-C7E8-49DA-AEEE-EE1315BF47B8}"/>
              </a:ext>
            </a:extLst>
          </p:cNvPr>
          <p:cNvSpPr txBox="1"/>
          <p:nvPr/>
        </p:nvSpPr>
        <p:spPr>
          <a:xfrm>
            <a:off x="1961450" y="1663711"/>
            <a:ext cx="8269099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DUMAS.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Perception de la profession de sage-femme dans la population générale : une étude descriptive</a:t>
            </a:r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847326" y="1814712"/>
            <a:ext cx="8497348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HAS.</a:t>
            </a:r>
            <a:endParaRPr lang="fr-FR" sz="4000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Comment mieux informer les femmes enceintes ? - Recommandation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Générer une bibliographie </a:t>
            </a:r>
            <a:r>
              <a:rPr lang="fr-FR" sz="6700" spc="100" dirty="0">
                <a:latin typeface="+mn-lt"/>
              </a:rPr>
              <a:t>au format Vancouver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88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Importer des références  A vous de jouer ! </vt:lpstr>
      <vt:lpstr>Présentation PowerPoint</vt:lpstr>
      <vt:lpstr>Présentation PowerPoint</vt:lpstr>
      <vt:lpstr>Présentation PowerPoint</vt:lpstr>
      <vt:lpstr>Présentation PowerPoint</vt:lpstr>
      <vt:lpstr>Générer une bibliographie au format Vancouver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16</cp:revision>
  <dcterms:created xsi:type="dcterms:W3CDTF">2025-06-23T13:16:10Z</dcterms:created>
  <dcterms:modified xsi:type="dcterms:W3CDTF">2025-10-03T08:38:41Z</dcterms:modified>
</cp:coreProperties>
</file>