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67" r:id="rId5"/>
    <p:sldId id="258" r:id="rId6"/>
    <p:sldId id="266" r:id="rId7"/>
    <p:sldId id="268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51C6F6-7954-485A-A082-39FF628716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1B3D30C-7F95-455A-BB72-F52DBB54FA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41A27BE-F36B-47FA-A298-4CBDFE892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BA588-F345-4088-ADF5-F255096FC67C}" type="datetimeFigureOut">
              <a:rPr lang="fr-FR" smtClean="0"/>
              <a:t>06/09/2022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94325B1-D627-498A-B7D2-15FFF13A9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1BBF03B-CDAF-45FE-9860-21EA0AC21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EBC17-B24B-4CEA-A85E-42CECD6FF1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8812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6D4AC8-0DEC-49A9-B56E-339B4CF14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22D9903-ED69-41E6-9350-CEDDF5110D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A66FB86-7DF9-4BBF-8F4F-C39ADADCD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BA588-F345-4088-ADF5-F255096FC67C}" type="datetimeFigureOut">
              <a:rPr lang="fr-FR" smtClean="0"/>
              <a:t>06/09/2022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17E57F-75D9-4F10-BD93-814813506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15A5C8B-23BC-480D-BF12-08121F100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EBC17-B24B-4CEA-A85E-42CECD6FF1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5449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C6E780E-F2F9-41DC-A97F-E37B4BB3A2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1BF69E3-7EC9-4EB8-B625-A6AD866850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01812E4-1FBC-4B28-B050-9C0FFA5A7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BA588-F345-4088-ADF5-F255096FC67C}" type="datetimeFigureOut">
              <a:rPr lang="fr-FR" smtClean="0"/>
              <a:t>06/09/2022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68F2AC7-97E2-4E57-A399-EB19C4B17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13D7C82-8706-4329-B45B-479650809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EBC17-B24B-4CEA-A85E-42CECD6FF1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9363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03A7C7-1BB1-4517-A6E7-89B8F99CE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DE3E53A-17F3-4D2B-AE04-B0D01B3547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E558831-94A5-40F7-B966-4D2CF8655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BA588-F345-4088-ADF5-F255096FC67C}" type="datetimeFigureOut">
              <a:rPr lang="fr-FR" smtClean="0"/>
              <a:t>06/09/2022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95F8E6F-E8BE-4F78-83C2-E0F95A813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0C3A846-8484-42DC-BA57-526801762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EBC17-B24B-4CEA-A85E-42CECD6FF1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9540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E95BF2-E739-4DDF-98A8-B09922A05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545C9D0-62DF-47A3-AE69-FF6A3393CC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15B62B2-29AE-40C7-A8C9-B5F6CDC90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BA588-F345-4088-ADF5-F255096FC67C}" type="datetimeFigureOut">
              <a:rPr lang="fr-FR" smtClean="0"/>
              <a:t>06/09/2022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1DCBD13-3A33-489C-9D73-75A60482D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9B8D6FE-CFFC-4974-AEB5-5AA8BFBA9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EBC17-B24B-4CEA-A85E-42CECD6FF1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6491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60EF56-702B-45CC-B815-04525A138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DD581DE-A49D-41EE-9C55-B8640D4725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86E3319-E4D4-4CFA-8514-80308313FF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5DCE6FF-B252-49F2-BF6C-02163B378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BA588-F345-4088-ADF5-F255096FC67C}" type="datetimeFigureOut">
              <a:rPr lang="fr-FR" smtClean="0"/>
              <a:t>06/09/2022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8D2C8DC-E3AD-4965-BA2D-41569CAC9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6B73C06-9CFF-447A-AA13-B618A1243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EBC17-B24B-4CEA-A85E-42CECD6FF1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4710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66498D-1D41-4880-9EA8-B8FA58A2E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A1CCF9F-AC58-4925-AC36-53544C0F74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BD00F78-3B52-4BB6-B3B4-4FE5BE5954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66F772B-8C2B-487B-9E17-F810304155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4AD7A15-E0BE-408B-8FCA-E2742A91EF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179937E-DE0C-4C53-8EAD-0BE17710D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BA588-F345-4088-ADF5-F255096FC67C}" type="datetimeFigureOut">
              <a:rPr lang="fr-FR" smtClean="0"/>
              <a:t>06/09/2022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54840DB-7CC1-4FF3-84C4-98BB33152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360CBD6-5F16-4342-8B6E-33105B7BB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EBC17-B24B-4CEA-A85E-42CECD6FF1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9256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0C80C5-CE9E-4524-A11F-4FF2C9913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EA80A23-A18D-449F-BA7E-48CFA0C8A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BA588-F345-4088-ADF5-F255096FC67C}" type="datetimeFigureOut">
              <a:rPr lang="fr-FR" smtClean="0"/>
              <a:t>06/09/2022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9D19EBC-6698-405A-B953-469E34A92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CCE3EDD-F8F4-4CFF-BD8E-C6A6E0384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EBC17-B24B-4CEA-A85E-42CECD6FF1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6766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3884230-7EF2-4D23-9042-747D553D6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BA588-F345-4088-ADF5-F255096FC67C}" type="datetimeFigureOut">
              <a:rPr lang="fr-FR" smtClean="0"/>
              <a:t>06/09/2022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0237658-251E-4B1C-9A49-89E05C3E0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B1BE538-28B1-47A7-86E9-31726CD0A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EBC17-B24B-4CEA-A85E-42CECD6FF1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4142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666ECE-AF78-4A73-80BC-EAABA6605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326006C-5AE4-492D-A870-6D92EF9C0E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9477F96-741C-4DDB-8C08-F978DBB7F1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A98C48B-94D8-4BB0-9B18-12E7AAEAB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BA588-F345-4088-ADF5-F255096FC67C}" type="datetimeFigureOut">
              <a:rPr lang="fr-FR" smtClean="0"/>
              <a:t>06/09/2022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B97E594-55E1-445E-A619-6CE50C775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1E46C11-FF3E-447F-B9A9-21DB4C9AA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EBC17-B24B-4CEA-A85E-42CECD6FF1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8538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63AF2B-F943-4D7F-A38E-311DD7743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2BA01A5-6836-4CE4-9160-D081657806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06CDE4C-FBFD-4A4C-8C76-37714750EF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F84ACE3-8ABA-4A60-9153-381B27DA0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BA588-F345-4088-ADF5-F255096FC67C}" type="datetimeFigureOut">
              <a:rPr lang="fr-FR" smtClean="0"/>
              <a:t>06/09/2022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0E9C2BC-2832-4100-874D-6F76DC822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D329B5F-8DB2-4D51-8936-F82A7279B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EBC17-B24B-4CEA-A85E-42CECD6FF1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289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5D10CE4-59C3-4A79-BF41-BDCB3B29D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0D4BFF3-6778-49D1-9D56-C79385DD55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B3A531A-EC3E-4309-9265-AFBE696C4C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BA588-F345-4088-ADF5-F255096FC67C}" type="datetimeFigureOut">
              <a:rPr lang="fr-FR" smtClean="0"/>
              <a:t>06/09/2022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0B97E2D-1359-491A-A136-C72D850D26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43E2F70-D259-4630-9645-949A116A03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9EBC17-B24B-4CEA-A85E-42CECD6FF1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2247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eformation.univ-grenoble-alpes.fr/course/view.php?id=1755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fi.fr/fr/podcasts/journal-fran%C3%A7ais-facile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savoirs.rfi.fr/fr/apprendre-enseigner/langue-francaise/journal-en-fran%C3%A7ais-facile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4961D3-2846-4266-A4A8-681417A754D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4800" dirty="0"/>
              <a:t>Français sur Objectifs Universitaires</a:t>
            </a:r>
            <a:br>
              <a:rPr lang="fr-FR" sz="4800" dirty="0"/>
            </a:br>
            <a:r>
              <a:rPr lang="fr-FR" sz="4800" dirty="0"/>
              <a:t>Semestre 1: Initiation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5607238-9364-4D55-A93D-39C1E302DE9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b="1" dirty="0"/>
              <a:t>Séance 1</a:t>
            </a:r>
          </a:p>
        </p:txBody>
      </p:sp>
    </p:spTree>
    <p:extLst>
      <p:ext uri="{BB962C8B-B14F-4D97-AF65-F5344CB8AC3E}">
        <p14:creationId xmlns:p14="http://schemas.microsoft.com/office/powerpoint/2010/main" val="671696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12936E-E51C-46CE-BE9A-C3C2A15C5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Présentation du cours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548C917-29A0-4A05-8DF1-679AFFAF2D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fr-FR" b="1" dirty="0"/>
              <a:t>Se repérer</a:t>
            </a:r>
            <a:r>
              <a:rPr lang="fr-FR" dirty="0"/>
              <a:t> dans l’environnement universitaire géographique (savoir où travailler / à qui s’adresser/ où trouver de la documentation…)/ comprendre le vocabulaire de l’Université</a:t>
            </a:r>
          </a:p>
          <a:p>
            <a:pPr lvl="1"/>
            <a:r>
              <a:rPr lang="fr-FR" b="1" dirty="0"/>
              <a:t>(numérique = savoir où trouver son emploi du temps, utiliser son adresse universitaire et consulter ses mails … =&gt; initiation informatique)</a:t>
            </a:r>
            <a:endParaRPr lang="fr-FR" dirty="0"/>
          </a:p>
          <a:p>
            <a:pPr lvl="0"/>
            <a:r>
              <a:rPr lang="fr-FR" b="1" dirty="0"/>
              <a:t>Connaître les filières</a:t>
            </a:r>
            <a:r>
              <a:rPr lang="fr-FR" dirty="0"/>
              <a:t> à l’Université pour élaborer son projet d’orientation (en lien avec les modules d’orientation)</a:t>
            </a:r>
          </a:p>
          <a:p>
            <a:pPr lvl="0"/>
            <a:r>
              <a:rPr lang="fr-FR" b="1" dirty="0"/>
              <a:t>Se former aux techniques d’écrit et d’oral</a:t>
            </a:r>
            <a:r>
              <a:rPr lang="fr-FR" dirty="0"/>
              <a:t> utilisées à l’Université : </a:t>
            </a:r>
          </a:p>
          <a:p>
            <a:pPr lvl="1"/>
            <a:r>
              <a:rPr lang="fr-FR" dirty="0"/>
              <a:t>Ecrit : prise de notes, résumé, fiche de lecture, synthétiser et reformuler des informations</a:t>
            </a:r>
          </a:p>
          <a:p>
            <a:pPr lvl="1"/>
            <a:r>
              <a:rPr lang="fr-FR" dirty="0"/>
              <a:t>Oral : lire à voix haute, présenter un article à l’oral, défendre un point de vue</a:t>
            </a:r>
          </a:p>
          <a:p>
            <a:pPr lvl="0"/>
            <a:r>
              <a:rPr lang="fr-FR" b="1" dirty="0"/>
              <a:t>Développer sa culture générale</a:t>
            </a:r>
            <a:r>
              <a:rPr lang="fr-FR" dirty="0"/>
              <a:t>, s’ouvrir à la société environnante, comprendre les références culturelles</a:t>
            </a:r>
          </a:p>
          <a:p>
            <a:pPr marL="0" lvl="0" indent="0">
              <a:buNone/>
            </a:pP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565780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598282-1914-44B9-B959-00D0BD86D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Question pratiques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7254684-B671-4EE3-B0D5-157F89964B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/>
              <a:t>Se rendre à l’Université </a:t>
            </a:r>
            <a:r>
              <a:rPr lang="fr-FR" b="1" dirty="0"/>
              <a:t>en transports: </a:t>
            </a:r>
          </a:p>
          <a:p>
            <a:pPr lvl="1"/>
            <a:r>
              <a:rPr lang="fr-FR" dirty="0"/>
              <a:t>tarification solidaire TAG</a:t>
            </a:r>
          </a:p>
          <a:p>
            <a:pPr lvl="1"/>
            <a:r>
              <a:rPr lang="fr-FR" dirty="0"/>
              <a:t>Adressez-vous à l’ADA </a:t>
            </a:r>
          </a:p>
          <a:p>
            <a:r>
              <a:rPr lang="fr-FR" b="1" dirty="0"/>
              <a:t>Comprendre</a:t>
            </a:r>
            <a:r>
              <a:rPr lang="fr-FR" dirty="0"/>
              <a:t> </a:t>
            </a:r>
          </a:p>
          <a:p>
            <a:pPr lvl="1"/>
            <a:r>
              <a:rPr lang="fr-FR" dirty="0"/>
              <a:t>son </a:t>
            </a:r>
            <a:r>
              <a:rPr lang="fr-FR" b="1" dirty="0"/>
              <a:t>emploi du temps =&gt; à compléter</a:t>
            </a:r>
          </a:p>
          <a:p>
            <a:pPr lvl="1"/>
            <a:r>
              <a:rPr lang="fr-FR" dirty="0"/>
              <a:t>Les différents </a:t>
            </a:r>
            <a:r>
              <a:rPr lang="fr-FR" b="1" dirty="0"/>
              <a:t>types de cours</a:t>
            </a:r>
          </a:p>
          <a:p>
            <a:r>
              <a:rPr lang="fr-FR" b="1" dirty="0"/>
              <a:t>S’organiser matériellement:</a:t>
            </a:r>
          </a:p>
          <a:p>
            <a:pPr lvl="1"/>
            <a:r>
              <a:rPr lang="fr-FR" dirty="0"/>
              <a:t>Pour le cours de FOU =&gt; un cahier pour les écrits + 1 carnet pur le vocabulaire </a:t>
            </a:r>
          </a:p>
          <a:p>
            <a:pPr lvl="1"/>
            <a:r>
              <a:rPr lang="fr-FR" dirty="0"/>
              <a:t>Porte-vues pour les documents</a:t>
            </a:r>
          </a:p>
          <a:p>
            <a:r>
              <a:rPr lang="fr-FR" b="1" dirty="0"/>
              <a:t>Mise à disposition des documents </a:t>
            </a:r>
            <a:r>
              <a:rPr lang="fr-FR" dirty="0"/>
              <a:t>: sur E-Formation</a:t>
            </a:r>
          </a:p>
          <a:p>
            <a:pPr marL="0" indent="0">
              <a:buNone/>
            </a:pPr>
            <a:r>
              <a:rPr lang="fr-FR" dirty="0">
                <a:hlinkClick r:id="rId2"/>
              </a:rPr>
              <a:t>https://eformation.univ-grenoble-alpes.fr/course/view.php?id=1755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Mot de passe: CUEF</a:t>
            </a:r>
          </a:p>
          <a:p>
            <a:pPr marL="0" indent="0">
              <a:buNone/>
            </a:pPr>
            <a:r>
              <a:rPr lang="fr-FR" dirty="0"/>
              <a:t>En auto-inscription</a:t>
            </a:r>
          </a:p>
          <a:p>
            <a:pPr marL="0" indent="0">
              <a:buNone/>
            </a:pPr>
            <a:endParaRPr lang="fr-FR" dirty="0"/>
          </a:p>
          <a:p>
            <a:endParaRPr lang="fr-FR" b="1" dirty="0"/>
          </a:p>
          <a:p>
            <a:pPr marL="457200" lvl="1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lvl="1"/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589571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E7382C-E2B8-46B3-A779-4E43B948D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Qui aller voir en cas de problème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B9306AA-4AB4-4AEF-B5EA-4320287A11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La formation DU </a:t>
            </a:r>
            <a:r>
              <a:rPr lang="fr-FR" dirty="0" err="1"/>
              <a:t>Pass</a:t>
            </a:r>
            <a:r>
              <a:rPr lang="fr-FR" dirty="0"/>
              <a:t> dans son ensemble: Sophie </a:t>
            </a:r>
            <a:r>
              <a:rPr lang="fr-FR" dirty="0" err="1"/>
              <a:t>Regnat</a:t>
            </a:r>
            <a:endParaRPr lang="fr-FR" dirty="0"/>
          </a:p>
          <a:p>
            <a:r>
              <a:rPr lang="fr-FR" dirty="0"/>
              <a:t>Les cours de langue: Laurent Chapelle</a:t>
            </a:r>
          </a:p>
          <a:p>
            <a:r>
              <a:rPr lang="fr-FR" dirty="0"/>
              <a:t>Les problèmes liés à l’inscription au CUEF cette année le service Accueil Vie étudiante</a:t>
            </a:r>
          </a:p>
          <a:p>
            <a:r>
              <a:rPr lang="fr-FR" dirty="0"/>
              <a:t>Les problèmes sociaux (bourse / logement) : le CROUS</a:t>
            </a:r>
          </a:p>
          <a:p>
            <a:r>
              <a:rPr lang="fr-FR" dirty="0"/>
              <a:t>L’inscription à l’Université l’année prochaine: le service orientation</a:t>
            </a:r>
          </a:p>
          <a:p>
            <a:endParaRPr lang="fr-FR" dirty="0"/>
          </a:p>
          <a:p>
            <a:r>
              <a:rPr lang="fr-FR" dirty="0"/>
              <a:t>Pour vous aider (hors questions concernant le CUEF): orientations, démarches administratives, reconnaissance de diplômes, logement =&gt; l’espace Colibri</a:t>
            </a:r>
          </a:p>
        </p:txBody>
      </p:sp>
    </p:spTree>
    <p:extLst>
      <p:ext uri="{BB962C8B-B14F-4D97-AF65-F5344CB8AC3E}">
        <p14:creationId xmlns:p14="http://schemas.microsoft.com/office/powerpoint/2010/main" val="10983759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391497-3C0B-4F5A-B07F-22530AD2B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Comprendre les références culturelles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2087C2A-C5DB-4715-B05E-33C2283EA3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dirty="0"/>
              <a:t>Conseils généraux:</a:t>
            </a:r>
          </a:p>
          <a:p>
            <a:pPr lvl="1"/>
            <a:r>
              <a:rPr lang="fr-FR" dirty="0"/>
              <a:t>Travailler régulièrement</a:t>
            </a:r>
          </a:p>
          <a:p>
            <a:pPr lvl="1"/>
            <a:r>
              <a:rPr lang="fr-FR" dirty="0"/>
              <a:t>Poser des questions</a:t>
            </a:r>
          </a:p>
          <a:p>
            <a:pPr lvl="1"/>
            <a:r>
              <a:rPr lang="fr-FR" dirty="0"/>
              <a:t>S’informer</a:t>
            </a:r>
          </a:p>
          <a:p>
            <a:pPr lvl="1"/>
            <a:r>
              <a:rPr lang="fr-FR" dirty="0"/>
              <a:t>Être curieux !</a:t>
            </a:r>
          </a:p>
          <a:p>
            <a:r>
              <a:rPr lang="fr-FR" dirty="0"/>
              <a:t>Sources d’information: Radio France (France Culture, France Musique, France Inter, France Info) //Radio France Internationale / TV5</a:t>
            </a:r>
          </a:p>
          <a:p>
            <a:pPr lvl="1"/>
            <a:r>
              <a:rPr lang="fr-FR" dirty="0">
                <a:hlinkClick r:id="rId2"/>
              </a:rPr>
              <a:t>https://www.rfi.fr/fr/podcasts/journal-fran%C3%A7ais-facile/</a:t>
            </a:r>
            <a:endParaRPr lang="fr-FR" dirty="0"/>
          </a:p>
          <a:p>
            <a:r>
              <a:rPr lang="fr-FR" dirty="0"/>
              <a:t>Pour travailler la langue:</a:t>
            </a:r>
          </a:p>
          <a:p>
            <a:pPr lvl="1"/>
            <a:r>
              <a:rPr lang="fr-FR" dirty="0"/>
              <a:t>Le travail donné par vos enseignants</a:t>
            </a:r>
          </a:p>
          <a:p>
            <a:pPr lvl="1"/>
            <a:r>
              <a:rPr lang="fr-FR" dirty="0"/>
              <a:t>Le MOOC Vivre en France</a:t>
            </a:r>
          </a:p>
          <a:p>
            <a:pPr lvl="1"/>
            <a:r>
              <a:rPr lang="fr-FR" dirty="0"/>
              <a:t>Les ressources en ligne: </a:t>
            </a:r>
          </a:p>
          <a:p>
            <a:pPr lvl="2"/>
            <a:r>
              <a:rPr lang="fr-FR" dirty="0"/>
              <a:t>https://langue-francaise.tv5monde.com/?utm_source=tv5monde&amp;utm_medium=metanav&amp;utm_campaign=langue-francaise</a:t>
            </a:r>
          </a:p>
          <a:p>
            <a:pPr marL="0" indent="0">
              <a:buNone/>
            </a:pPr>
            <a:endParaRPr lang="fr-FR" dirty="0"/>
          </a:p>
          <a:p>
            <a:pPr marL="457200" lvl="1" indent="0">
              <a:buNone/>
            </a:pPr>
            <a:r>
              <a:rPr lang="fr-FR" dirty="0"/>
              <a:t>=&gt; Il est essentiel de vous informer, d’écouter les informations et de découvrir la société autour de vous. C’est aussi cela qui vous aidera à réussir vos études.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90766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D5E568-02E1-42D7-AD8A-42268C1FD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Ecouter les informations en français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CC46926-20C9-42E6-B812-2E6080813B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>
                <a:hlinkClick r:id="rId2"/>
              </a:rPr>
              <a:t>https://savoirs.rfi.fr/fr/apprendre-enseigner/langue-francaise/journal-en-fran%C3%A7ais-facile</a:t>
            </a:r>
            <a:endParaRPr lang="fr-FR" dirty="0"/>
          </a:p>
          <a:p>
            <a:pPr lvl="1"/>
            <a:r>
              <a:rPr lang="fr-FR" dirty="0"/>
              <a:t>Combien de sujets différents avez-vous pu entendre ?</a:t>
            </a:r>
          </a:p>
          <a:p>
            <a:pPr lvl="1"/>
            <a:r>
              <a:rPr lang="fr-FR" dirty="0"/>
              <a:t>A quels domaines appartiennent ces nouvelles ?</a:t>
            </a:r>
          </a:p>
          <a:p>
            <a:pPr lvl="2"/>
            <a:r>
              <a:rPr lang="fr-FR" dirty="0"/>
              <a:t>Politique ? Culture ? Economie ? International ? Sport ? Société? </a:t>
            </a:r>
          </a:p>
        </p:txBody>
      </p:sp>
    </p:spTree>
    <p:extLst>
      <p:ext uri="{BB962C8B-B14F-4D97-AF65-F5344CB8AC3E}">
        <p14:creationId xmlns:p14="http://schemas.microsoft.com/office/powerpoint/2010/main" val="31482202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4B58BE-9C42-4A79-B5CE-1421642B90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Vocabulaire des nouvelles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D109BC0-4008-4DF3-8E85-4C0DAAC016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Titre 1: la reine du tennis, tirer sa révérence, une icône, les courts de tennis, une défaite</a:t>
            </a:r>
          </a:p>
          <a:p>
            <a:r>
              <a:rPr lang="fr-FR" dirty="0"/>
              <a:t>Titre 2: une mission, une méga-fusée, la NASA, reporter un départ, une fuite de carburant</a:t>
            </a:r>
          </a:p>
          <a:p>
            <a:r>
              <a:rPr lang="fr-FR" dirty="0"/>
              <a:t>Titre 3: inaugurer, un porte-avion, sur son sol</a:t>
            </a:r>
          </a:p>
          <a:p>
            <a:r>
              <a:rPr lang="fr-FR" dirty="0"/>
              <a:t>Titre 4: refaire surface, la sécheresse</a:t>
            </a:r>
          </a:p>
          <a:p>
            <a:endParaRPr lang="fr-FR" dirty="0"/>
          </a:p>
          <a:p>
            <a:pPr marL="0" indent="0">
              <a:buNone/>
            </a:pPr>
            <a:r>
              <a:rPr lang="fr-FR" dirty="0"/>
              <a:t>	=&gt; à vous: rédigez en quelques lignes ce que vous avez compris de chacun de ces titres, en réutilisant le vocabulaire proposé.</a:t>
            </a:r>
          </a:p>
        </p:txBody>
      </p:sp>
    </p:spTree>
    <p:extLst>
      <p:ext uri="{BB962C8B-B14F-4D97-AF65-F5344CB8AC3E}">
        <p14:creationId xmlns:p14="http://schemas.microsoft.com/office/powerpoint/2010/main" val="349516027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588</Words>
  <Application>Microsoft Office PowerPoint</Application>
  <PresentationFormat>Grand écran</PresentationFormat>
  <Paragraphs>63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Thème Office</vt:lpstr>
      <vt:lpstr>Français sur Objectifs Universitaires Semestre 1: Initiation</vt:lpstr>
      <vt:lpstr>Présentation du cours</vt:lpstr>
      <vt:lpstr>Question pratiques</vt:lpstr>
      <vt:lpstr>Qui aller voir en cas de problème ?</vt:lpstr>
      <vt:lpstr>Comprendre les références culturelles</vt:lpstr>
      <vt:lpstr>Ecouter les informations en français</vt:lpstr>
      <vt:lpstr>Vocabulaire des nouvelles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sur Objectifs Universitaires Semestre 1: Initiation</dc:title>
  <dc:creator>SOPHIE REGNAT-RAVIER</dc:creator>
  <cp:lastModifiedBy>SOPHIE REGNAT-RAVIER</cp:lastModifiedBy>
  <cp:revision>23</cp:revision>
  <dcterms:created xsi:type="dcterms:W3CDTF">2021-09-08T13:41:14Z</dcterms:created>
  <dcterms:modified xsi:type="dcterms:W3CDTF">2022-09-06T12:58:46Z</dcterms:modified>
</cp:coreProperties>
</file>