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7" r:id="rId5"/>
    <p:sldId id="258" r:id="rId6"/>
    <p:sldId id="266" r:id="rId7"/>
    <p:sldId id="26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1C6F6-7954-485A-A082-39FF62871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B3D30C-7F95-455A-BB72-F52DBB54F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A27BE-F36B-47FA-A298-4CBDFE89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325B1-D627-498A-B7D2-15FFF13A9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BBF03B-CDAF-45FE-9860-21EA0AC2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81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6D4AC8-0DEC-49A9-B56E-339B4CF1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2D9903-ED69-41E6-9350-CEDDF5110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66FB86-7DF9-4BBF-8F4F-C39ADADC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17E57F-75D9-4F10-BD93-81481350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5A5C8B-23BC-480D-BF12-08121F10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44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6E780E-F2F9-41DC-A97F-E37B4BB3A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BF69E3-7EC9-4EB8-B625-A6AD86685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1812E4-1FBC-4B28-B050-9C0FFA5A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F2AC7-97E2-4E57-A399-EB19C4B1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3D7C82-8706-4329-B45B-479650809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36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3A7C7-1BB1-4517-A6E7-89B8F99C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E3E53A-17F3-4D2B-AE04-B0D01B354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558831-94A5-40F7-B966-4D2CF865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5F8E6F-E8BE-4F78-83C2-E0F95A81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C3A846-8484-42DC-BA57-52680176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54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95BF2-E739-4DDF-98A8-B09922A05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45C9D0-62DF-47A3-AE69-FF6A3393C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B62B2-29AE-40C7-A8C9-B5F6CDC90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DCBD13-3A33-489C-9D73-75A60482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8D6FE-CFFC-4974-AEB5-5AA8BFBA9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49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0EF56-702B-45CC-B815-04525A13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D581DE-A49D-41EE-9C55-B8640D472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6E3319-E4D4-4CFA-8514-80308313F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DCE6FF-B252-49F2-BF6C-02163B37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D2C8DC-E3AD-4965-BA2D-41569CAC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B73C06-9CFF-447A-AA13-B618A124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71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6498D-1D41-4880-9EA8-B8FA58A2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1CCF9F-AC58-4925-AC36-53544C0F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D00F78-3B52-4BB6-B3B4-4FE5BE595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6F772B-8C2B-487B-9E17-F81030415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AD7A15-E0BE-408B-8FCA-E2742A91E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79937E-DE0C-4C53-8EAD-0BE17710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4840DB-7CC1-4FF3-84C4-98BB3315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60CBD6-5F16-4342-8B6E-33105B7B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25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C80C5-CE9E-4524-A11F-4FF2C991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A80A23-A18D-449F-BA7E-48CFA0C8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D19EBC-6698-405A-B953-469E34A9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CCE3EDD-F8F4-4CFF-BD8E-C6A6E038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76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884230-7EF2-4D23-9042-747D553D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237658-251E-4B1C-9A49-89E05C3E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1BE538-28B1-47A7-86E9-31726CD0A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4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666ECE-AF78-4A73-80BC-EAABA660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26006C-5AE4-492D-A870-6D92EF9C0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477F96-741C-4DDB-8C08-F978DBB7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98C48B-94D8-4BB0-9B18-12E7AAEA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97E594-55E1-445E-A619-6CE50C77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E46C11-FF3E-447F-B9A9-21DB4C9A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53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63AF2B-F943-4D7F-A38E-311DD7743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BA01A5-6836-4CE4-9160-D08165780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6CDE4C-FBFD-4A4C-8C76-37714750E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84ACE3-8ABA-4A60-9153-381B27DA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E9C2BC-2832-4100-874D-6F76DC82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329B5F-8DB2-4D51-8936-F82A7279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D10CE4-59C3-4A79-BF41-BDCB3B29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D4BFF3-6778-49D1-9D56-C79385DD5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3A531A-EC3E-4309-9265-AFBE696C4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BA588-F345-4088-ADF5-F255096FC67C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B97E2D-1359-491A-A136-C72D850D2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3E2F70-D259-4630-9645-949A116A0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BC17-B24B-4CEA-A85E-42CECD6FF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24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formation.univ-grenoble-alpes.fr/course/view.php?id=175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fi.fr/fr/podcasts/journal-fran%C3%A7ais-faci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avoirs.rfi.fr/fr/apprendre-enseigner/langue-francaise/journal-en-fran%C3%A7ais-faci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961D3-2846-4266-A4A8-681417A75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Français sur Objectifs Universitaires</a:t>
            </a:r>
            <a:br>
              <a:rPr lang="fr-FR" sz="4800" dirty="0"/>
            </a:br>
            <a:r>
              <a:rPr lang="fr-FR" sz="4800" dirty="0"/>
              <a:t>Semestre 1: Initiation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607238-9364-4D55-A93D-39C1E302D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67169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2936E-E51C-46CE-BE9A-C3C2A15C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du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48C917-29A0-4A05-8DF1-679AFFAF2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b="1" dirty="0"/>
              <a:t>Se repérer</a:t>
            </a:r>
            <a:r>
              <a:rPr lang="fr-FR" dirty="0"/>
              <a:t> dans l’environnement universitaire géographique (savoir où travailler / à qui s’adresser/ où trouver de la documentation…)/ comprendre le vocabulaire de l’Université</a:t>
            </a:r>
          </a:p>
          <a:p>
            <a:pPr lvl="1"/>
            <a:r>
              <a:rPr lang="fr-FR" b="1" dirty="0"/>
              <a:t>(numérique = savoir où trouver son emploi du temps, utiliser son adresse universitaire et consulter ses mails … =&gt; initiation informatique)</a:t>
            </a:r>
            <a:endParaRPr lang="fr-FR" dirty="0"/>
          </a:p>
          <a:p>
            <a:pPr lvl="0"/>
            <a:r>
              <a:rPr lang="fr-FR" b="1" dirty="0"/>
              <a:t>Connaître les filières</a:t>
            </a:r>
            <a:r>
              <a:rPr lang="fr-FR" dirty="0"/>
              <a:t> à l’Université pour élaborer son projet d’orientation (en lien avec les modules d’orientation)</a:t>
            </a:r>
          </a:p>
          <a:p>
            <a:pPr lvl="0"/>
            <a:r>
              <a:rPr lang="fr-FR" b="1" dirty="0"/>
              <a:t>Se former aux techniques d’écrit et d’oral</a:t>
            </a:r>
            <a:r>
              <a:rPr lang="fr-FR" dirty="0"/>
              <a:t> utilisées à l’Université : </a:t>
            </a:r>
          </a:p>
          <a:p>
            <a:pPr lvl="1"/>
            <a:r>
              <a:rPr lang="fr-FR" dirty="0"/>
              <a:t>Ecrit : prise de notes, résumé, fiche de lecture, synthétiser et reformuler des informations</a:t>
            </a:r>
          </a:p>
          <a:p>
            <a:pPr lvl="1"/>
            <a:r>
              <a:rPr lang="fr-FR" dirty="0"/>
              <a:t>Oral : lire à voix haute, présenter un article à l’oral, défendre un point de vue</a:t>
            </a:r>
          </a:p>
          <a:p>
            <a:pPr lvl="0"/>
            <a:r>
              <a:rPr lang="fr-FR" b="1" dirty="0"/>
              <a:t>Développer sa culture générale</a:t>
            </a:r>
            <a:r>
              <a:rPr lang="fr-FR" dirty="0"/>
              <a:t>, s’ouvrir à la société environnante, comprendre les références culturelles</a:t>
            </a:r>
          </a:p>
          <a:p>
            <a:pPr marL="0" lv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57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98282-1914-44B9-B959-00D0BD86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Question pratiques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254684-B671-4EE3-B0D5-157F89964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Se rendre à l’Université </a:t>
            </a:r>
            <a:r>
              <a:rPr lang="fr-FR" b="1" dirty="0"/>
              <a:t>en transports: </a:t>
            </a:r>
          </a:p>
          <a:p>
            <a:pPr lvl="1"/>
            <a:r>
              <a:rPr lang="fr-FR" dirty="0"/>
              <a:t>tarification solidaire TAG</a:t>
            </a:r>
          </a:p>
          <a:p>
            <a:pPr lvl="1"/>
            <a:r>
              <a:rPr lang="fr-FR" dirty="0"/>
              <a:t>Adressez-vous à l’ADA </a:t>
            </a:r>
          </a:p>
          <a:p>
            <a:r>
              <a:rPr lang="fr-FR" b="1" dirty="0"/>
              <a:t>Comprendre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son </a:t>
            </a:r>
            <a:r>
              <a:rPr lang="fr-FR" b="1" dirty="0"/>
              <a:t>emploi du temps =&gt; à compléter</a:t>
            </a:r>
          </a:p>
          <a:p>
            <a:pPr lvl="1"/>
            <a:r>
              <a:rPr lang="fr-FR" dirty="0"/>
              <a:t>Les différents </a:t>
            </a:r>
            <a:r>
              <a:rPr lang="fr-FR" b="1" dirty="0"/>
              <a:t>types de cours</a:t>
            </a:r>
          </a:p>
          <a:p>
            <a:r>
              <a:rPr lang="fr-FR" b="1" dirty="0"/>
              <a:t>S’organiser matériellement:</a:t>
            </a:r>
          </a:p>
          <a:p>
            <a:pPr lvl="1"/>
            <a:r>
              <a:rPr lang="fr-FR" dirty="0"/>
              <a:t>Pour le cours de FOU =&gt; un cahier pour les écrits + 1 carnet pur le vocabulaire </a:t>
            </a:r>
          </a:p>
          <a:p>
            <a:pPr lvl="1"/>
            <a:r>
              <a:rPr lang="fr-FR" dirty="0"/>
              <a:t>Porte-vues pour les documents</a:t>
            </a:r>
          </a:p>
          <a:p>
            <a:r>
              <a:rPr lang="fr-FR" b="1" dirty="0"/>
              <a:t>Mise à disposition des documents </a:t>
            </a:r>
            <a:r>
              <a:rPr lang="fr-FR" dirty="0"/>
              <a:t>: sur E-Formation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https://eformation.univ-grenoble-alpes.fr/course/view.php?id=1755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Mot de passe: CUEF</a:t>
            </a:r>
          </a:p>
          <a:p>
            <a:pPr marL="0" indent="0">
              <a:buNone/>
            </a:pPr>
            <a:r>
              <a:rPr lang="fr-FR" dirty="0"/>
              <a:t>En auto-inscription</a:t>
            </a:r>
          </a:p>
          <a:p>
            <a:pPr marL="0" indent="0">
              <a:buNone/>
            </a:pPr>
            <a:endParaRPr lang="fr-FR" dirty="0"/>
          </a:p>
          <a:p>
            <a:endParaRPr lang="fr-FR" b="1" dirty="0"/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895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7382C-E2B8-46B3-A779-4E43B948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Qui aller voir en cas de problème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9306AA-4AB4-4AEF-B5EA-4320287A1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formation DU </a:t>
            </a:r>
            <a:r>
              <a:rPr lang="fr-FR" dirty="0" err="1"/>
              <a:t>Pass</a:t>
            </a:r>
            <a:r>
              <a:rPr lang="fr-FR" dirty="0"/>
              <a:t> dans son ensemble: Sophie </a:t>
            </a:r>
            <a:r>
              <a:rPr lang="fr-FR" dirty="0" err="1"/>
              <a:t>Regnat</a:t>
            </a:r>
            <a:endParaRPr lang="fr-FR" dirty="0"/>
          </a:p>
          <a:p>
            <a:r>
              <a:rPr lang="fr-FR" dirty="0"/>
              <a:t>Les cours de langue: Laurent Chapelle</a:t>
            </a:r>
          </a:p>
          <a:p>
            <a:r>
              <a:rPr lang="fr-FR" dirty="0"/>
              <a:t>Les problèmes liés à l’inscription au CUEF cette année le service Accueil Vie étudiante</a:t>
            </a:r>
          </a:p>
          <a:p>
            <a:r>
              <a:rPr lang="fr-FR" dirty="0"/>
              <a:t>Les problèmes sociaux (bourse / logement) : le CROUS</a:t>
            </a:r>
          </a:p>
          <a:p>
            <a:r>
              <a:rPr lang="fr-FR" dirty="0"/>
              <a:t>L’inscription à l’Université l’année prochaine: le service orientation</a:t>
            </a:r>
          </a:p>
          <a:p>
            <a:endParaRPr lang="fr-FR" dirty="0"/>
          </a:p>
          <a:p>
            <a:r>
              <a:rPr lang="fr-FR" dirty="0"/>
              <a:t>Pour vous aider (hors questions concernant le CUEF): orientations, démarches administratives, reconnaissance de diplômes, logement =&gt; l’espace Colibri</a:t>
            </a:r>
          </a:p>
        </p:txBody>
      </p:sp>
    </p:spTree>
    <p:extLst>
      <p:ext uri="{BB962C8B-B14F-4D97-AF65-F5344CB8AC3E}">
        <p14:creationId xmlns:p14="http://schemas.microsoft.com/office/powerpoint/2010/main" val="109837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91497-3C0B-4F5A-B07F-22530AD2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Comprendre les références culturelles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087C2A-C5DB-4715-B05E-33C2283E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Conseils généraux:</a:t>
            </a:r>
          </a:p>
          <a:p>
            <a:pPr lvl="1"/>
            <a:r>
              <a:rPr lang="fr-FR" dirty="0"/>
              <a:t>Travailler régulièrement</a:t>
            </a:r>
          </a:p>
          <a:p>
            <a:pPr lvl="1"/>
            <a:r>
              <a:rPr lang="fr-FR" dirty="0"/>
              <a:t>Poser des questions</a:t>
            </a:r>
          </a:p>
          <a:p>
            <a:pPr lvl="1"/>
            <a:r>
              <a:rPr lang="fr-FR" dirty="0"/>
              <a:t>S’informer</a:t>
            </a:r>
          </a:p>
          <a:p>
            <a:pPr lvl="1"/>
            <a:r>
              <a:rPr lang="fr-FR" dirty="0"/>
              <a:t>Être curieux !</a:t>
            </a:r>
          </a:p>
          <a:p>
            <a:r>
              <a:rPr lang="fr-FR" dirty="0"/>
              <a:t>Sources d’information: Radio France (France Culture, France Musique, France Inter, France Info) //Radio France Internationale / TV5</a:t>
            </a:r>
          </a:p>
          <a:p>
            <a:pPr lvl="1"/>
            <a:r>
              <a:rPr lang="fr-FR" dirty="0">
                <a:hlinkClick r:id="rId2"/>
              </a:rPr>
              <a:t>https://www.rfi.fr/fr/podcasts/journal-fran%C3%A7ais-facile/</a:t>
            </a:r>
            <a:endParaRPr lang="fr-FR" dirty="0"/>
          </a:p>
          <a:p>
            <a:r>
              <a:rPr lang="fr-FR" dirty="0"/>
              <a:t>Pour travailler la langue:</a:t>
            </a:r>
          </a:p>
          <a:p>
            <a:pPr lvl="1"/>
            <a:r>
              <a:rPr lang="fr-FR" dirty="0"/>
              <a:t>Le travail donné par vos enseignants</a:t>
            </a:r>
          </a:p>
          <a:p>
            <a:pPr lvl="1"/>
            <a:r>
              <a:rPr lang="fr-FR" dirty="0"/>
              <a:t>Le MOOC Vivre en France</a:t>
            </a:r>
          </a:p>
          <a:p>
            <a:pPr lvl="1"/>
            <a:r>
              <a:rPr lang="fr-FR" dirty="0"/>
              <a:t>Les ressources en ligne: </a:t>
            </a:r>
          </a:p>
          <a:p>
            <a:pPr lvl="2"/>
            <a:r>
              <a:rPr lang="fr-FR" dirty="0"/>
              <a:t>https://langue-francaise.tv5monde.com/?utm_source=tv5monde&amp;utm_medium=metanav&amp;utm_campaign=langue-francaise</a:t>
            </a:r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=&gt; Il est essentiel de vous informer, d’écouter les informations et de découvrir la société autour de vous. C’est aussi cela qui vous aidera à réussir vos études.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76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5E568-02E1-42D7-AD8A-42268C1F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Ecouter les informations en français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C46926-20C9-42E6-B812-2E6080813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https://savoirs.rfi.fr/fr/apprendre-enseigner/langue-francaise/journal-en-fran%C3%A7ais-facile</a:t>
            </a:r>
            <a:endParaRPr lang="fr-FR" dirty="0"/>
          </a:p>
          <a:p>
            <a:pPr lvl="1"/>
            <a:r>
              <a:rPr lang="fr-FR" dirty="0"/>
              <a:t>Combien de sujets différents avez-vous pu entendre ?</a:t>
            </a:r>
          </a:p>
          <a:p>
            <a:pPr lvl="1"/>
            <a:r>
              <a:rPr lang="fr-FR" dirty="0"/>
              <a:t>A quels domaines appartiennent ces nouvelles ?</a:t>
            </a:r>
          </a:p>
          <a:p>
            <a:pPr lvl="2"/>
            <a:r>
              <a:rPr lang="fr-FR" dirty="0"/>
              <a:t>Politique ? Culture ? Economie ? International ? Sport ? Société? </a:t>
            </a:r>
          </a:p>
        </p:txBody>
      </p:sp>
    </p:spTree>
    <p:extLst>
      <p:ext uri="{BB962C8B-B14F-4D97-AF65-F5344CB8AC3E}">
        <p14:creationId xmlns:p14="http://schemas.microsoft.com/office/powerpoint/2010/main" val="3148220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B58BE-9C42-4A79-B5CE-1421642B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Vocabulaire des nouvelles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109BC0-4008-4DF3-8E85-4C0DAAC01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Titre 1: la reine du tennis, tirer sa révérence, une icône, les courts de tennis, une défaite</a:t>
            </a:r>
          </a:p>
          <a:p>
            <a:r>
              <a:rPr lang="fr-FR" dirty="0"/>
              <a:t>Titre 2: une mission, une méga-fusée, la NASA, reporter un départ, une fuite de carburant</a:t>
            </a:r>
          </a:p>
          <a:p>
            <a:r>
              <a:rPr lang="fr-FR" dirty="0"/>
              <a:t>Titre 3: inaugurer, un porte-avion, sur son sol</a:t>
            </a:r>
          </a:p>
          <a:p>
            <a:r>
              <a:rPr lang="fr-FR" dirty="0"/>
              <a:t>Titre 4: refaire surface, la sécheresse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=&gt; à vous: rédigez en quelques lignes ce que vous avez compris de chacun de ces titres, en réutilisant le vocabulaire proposé.</a:t>
            </a:r>
          </a:p>
        </p:txBody>
      </p:sp>
    </p:spTree>
    <p:extLst>
      <p:ext uri="{BB962C8B-B14F-4D97-AF65-F5344CB8AC3E}">
        <p14:creationId xmlns:p14="http://schemas.microsoft.com/office/powerpoint/2010/main" val="3495160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588</Words>
  <Application>Microsoft Office PowerPoint</Application>
  <PresentationFormat>Grand écran</PresentationFormat>
  <Paragraphs>63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Français sur Objectifs Universitaires Semestre 1: Initiation</vt:lpstr>
      <vt:lpstr>Présentation du cours</vt:lpstr>
      <vt:lpstr>Question pratiques</vt:lpstr>
      <vt:lpstr>Qui aller voir en cas de problème ?</vt:lpstr>
      <vt:lpstr>Comprendre les références culturelles</vt:lpstr>
      <vt:lpstr>Ecouter les informations en français</vt:lpstr>
      <vt:lpstr>Vocabulaire des nouvelles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sur Objectifs Universitaires Semestre 1: Initiation</dc:title>
  <dc:creator>SOPHIE REGNAT-RAVIER</dc:creator>
  <cp:lastModifiedBy>SOPHIE REGNAT-RAVIER</cp:lastModifiedBy>
  <cp:revision>23</cp:revision>
  <dcterms:created xsi:type="dcterms:W3CDTF">2021-09-08T13:41:14Z</dcterms:created>
  <dcterms:modified xsi:type="dcterms:W3CDTF">2022-09-06T12:58:46Z</dcterms:modified>
</cp:coreProperties>
</file>