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7" r:id="rId2"/>
    <p:sldId id="356" r:id="rId3"/>
    <p:sldId id="448" r:id="rId4"/>
    <p:sldId id="450" r:id="rId5"/>
    <p:sldId id="449" r:id="rId6"/>
    <p:sldId id="451" r:id="rId7"/>
    <p:sldId id="4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4610"/>
    <a:srgbClr val="202C41"/>
    <a:srgbClr val="0D1128"/>
    <a:srgbClr val="E4E4E4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114" d="100"/>
          <a:sy n="114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BACB0-92BE-457A-903F-7398CF9D0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93" y="413643"/>
            <a:ext cx="1661667" cy="8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F0BA1D-1DC0-45BE-BDA8-5DDCC1AA0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93888"/>
            <a:ext cx="10186988" cy="4297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FA3E71-8697-452C-83D8-F2EDF5DA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6988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79B378-FCB8-4A9C-84A4-BF4A782F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474" y="297041"/>
            <a:ext cx="649183" cy="3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89" y="440011"/>
            <a:ext cx="648714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692" r:id="rId3"/>
    <p:sldLayoutId id="2147483690" r:id="rId4"/>
    <p:sldLayoutId id="2147483669" r:id="rId5"/>
    <p:sldLayoutId id="2147483757" r:id="rId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146243" y="2714775"/>
            <a:ext cx="480651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E74610"/>
                </a:solidFill>
              </a:rPr>
              <a:t>L1 JTA-DAPI</a:t>
            </a:r>
          </a:p>
          <a:p>
            <a:endParaRPr lang="fr-FR" sz="1050" dirty="0">
              <a:solidFill>
                <a:schemeClr val="bg1"/>
              </a:solidFill>
            </a:endParaRPr>
          </a:p>
          <a:p>
            <a:endParaRPr lang="fr-FR" sz="3600" dirty="0">
              <a:solidFill>
                <a:schemeClr val="bg1"/>
              </a:solidFill>
            </a:endParaRPr>
          </a:p>
          <a:p>
            <a:r>
              <a:rPr lang="fr-FR" sz="3600" dirty="0">
                <a:solidFill>
                  <a:schemeClr val="bg1"/>
                </a:solidFill>
              </a:rPr>
              <a:t>Exercices Séance 1 </a:t>
            </a:r>
          </a:p>
          <a:p>
            <a:endParaRPr lang="fr-FR" sz="105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Janvier 2024</a:t>
            </a:r>
            <a:endParaRPr lang="fr-FR" sz="4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8003181" y="3758161"/>
            <a:ext cx="654787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14DDC5F2-BA1D-4787-85DE-BE6FFBCE5C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742" y="764415"/>
            <a:ext cx="4314664" cy="70636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BELUGA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88691" y="3136338"/>
            <a:ext cx="5675871" cy="23616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Cherchez l’ouvrage suivant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  <a:cs typeface="Times New Roman" panose="02020603050405020304" pitchFamily="18" charset="0"/>
              </a:rPr>
              <a:t>Droit de la famille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de Hess-Fallon, Brigitte et Simon, Anne-Marie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Publié en 2020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Chez l’éditeur Dalloz</a:t>
            </a:r>
            <a:endParaRPr lang="fr-FR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CD41F56-880C-4502-84C7-BF40AEDE59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2825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2678" y="817631"/>
            <a:ext cx="8006198" cy="111485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partir de l’exemple précédent, répondez à ces 4 questions: </a:t>
            </a:r>
            <a:br>
              <a:rPr lang="fr-F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0" dirty="0">
                <a:solidFill>
                  <a:srgbClr val="FFFFFF"/>
                </a:solidFill>
                <a:cs typeface="Times New Roman" panose="02020603050405020304" pitchFamily="18" charset="0"/>
              </a:rPr>
              <a:t>Droit de la famille / </a:t>
            </a:r>
            <a:r>
              <a:rPr lang="fr-FR" sz="2000" b="0" dirty="0">
                <a:solidFill>
                  <a:srgbClr val="FFFFFF"/>
                </a:solidFill>
              </a:rPr>
              <a:t>Hess-Fallon, Brigitte et Simon, Anne-Marie.</a:t>
            </a:r>
            <a:br>
              <a:rPr lang="fr-FR" sz="2000" b="0" dirty="0">
                <a:solidFill>
                  <a:srgbClr val="FFFFFF"/>
                </a:solidFill>
              </a:rPr>
            </a:br>
            <a:r>
              <a:rPr lang="fr-FR" sz="2000" b="0" dirty="0">
                <a:solidFill>
                  <a:srgbClr val="FFFFFF"/>
                </a:solidFill>
              </a:rPr>
              <a:t>Paris: Dalloz, 2020</a:t>
            </a:r>
            <a:br>
              <a:rPr lang="fr-FR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86D93452-7313-4CA4-B197-4151F6BEED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/>
      </p:pic>
      <p:sp>
        <p:nvSpPr>
          <p:cNvPr id="6" name="ZoneTexte 5"/>
          <p:cNvSpPr txBox="1"/>
          <p:nvPr/>
        </p:nvSpPr>
        <p:spPr>
          <a:xfrm>
            <a:off x="3685626" y="3571229"/>
            <a:ext cx="7133968" cy="250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Est-ce que l’ouvrage est disponible à la BUDL 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Dans quelle(s) autre(s) bibliothèque(s) est-il disponible ?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la BUDL, quelle est la cote de l’ouvrage ? </a:t>
            </a: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Dans quelle salle est-il disponible 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- Existe-il</a:t>
            </a: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version numérique ?</a:t>
            </a:r>
          </a:p>
        </p:txBody>
      </p:sp>
      <p:cxnSp>
        <p:nvCxnSpPr>
          <p:cNvPr id="7" name="Straight Connector 4"/>
          <p:cNvCxnSpPr>
            <a:cxnSpLocks/>
          </p:cNvCxnSpPr>
          <p:nvPr/>
        </p:nvCxnSpPr>
        <p:spPr>
          <a:xfrm>
            <a:off x="7350649" y="3080877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6745878B-24C8-4A39-A982-0EF7624450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9B0893-2C09-4AB2-952A-E03A33B8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251" y="1117599"/>
            <a:ext cx="8006198" cy="102228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 Beluga, cherchez la </a:t>
            </a:r>
            <a:b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Revue trimestrielle de droit civil (RTD civ)</a:t>
            </a:r>
            <a:br>
              <a:rPr lang="fr-FR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79A5FF-F29F-4637-AFF5-D53F689377AC}"/>
              </a:ext>
            </a:extLst>
          </p:cNvPr>
          <p:cNvSpPr txBox="1"/>
          <p:nvPr/>
        </p:nvSpPr>
        <p:spPr>
          <a:xfrm>
            <a:off x="4056011" y="2967335"/>
            <a:ext cx="706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- Est-elle disponible à la BU Droit-Lettres ?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dirty="0">
                <a:solidFill>
                  <a:srgbClr val="FFFFFF"/>
                </a:solidFill>
              </a:rPr>
              <a:t>- Existe-elle en version numérique ?</a:t>
            </a:r>
          </a:p>
        </p:txBody>
      </p:sp>
    </p:spTree>
    <p:extLst>
      <p:ext uri="{BB962C8B-B14F-4D97-AF65-F5344CB8AC3E}">
        <p14:creationId xmlns:p14="http://schemas.microsoft.com/office/powerpoint/2010/main" val="204203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0115" y="801155"/>
            <a:ext cx="6152685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Dalloz.fr et BND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47B2025A-A982-407D-BE7D-F53AF3A303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6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73042" y="2390866"/>
            <a:ext cx="81876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Trouvez un manuel sur le droit de la famille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Cherchez une fiche d’orientation sur l’adoption internationale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Recherchez l’article 159 du Code civil. Comment comparer la version du 15 juin 1965 et celle du 1 juillet 2006 ?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Trouvez </a:t>
            </a:r>
            <a:r>
              <a:rPr lang="fr-FR" sz="2400" dirty="0">
                <a:solidFill>
                  <a:srgbClr val="FFFFFF"/>
                </a:solidFill>
              </a:rPr>
              <a:t>Le paradoxe de la fidélité – Laëtitia </a:t>
            </a:r>
            <a:r>
              <a:rPr lang="fr-FR" sz="2400" dirty="0" err="1">
                <a:solidFill>
                  <a:srgbClr val="FFFFFF"/>
                </a:solidFill>
              </a:rPr>
              <a:t>Antonini</a:t>
            </a:r>
            <a:r>
              <a:rPr lang="fr-FR" sz="2400" dirty="0">
                <a:solidFill>
                  <a:srgbClr val="FFFFFF"/>
                </a:solidFill>
              </a:rPr>
              <a:t>-Cochin – D. 2005. 23</a:t>
            </a:r>
          </a:p>
        </p:txBody>
      </p:sp>
    </p:spTree>
    <p:extLst>
      <p:ext uri="{BB962C8B-B14F-4D97-AF65-F5344CB8AC3E}">
        <p14:creationId xmlns:p14="http://schemas.microsoft.com/office/powerpoint/2010/main" val="292981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1ECF0114-FF24-4392-A993-69AD41B195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xfrm>
            <a:off x="0" y="1117600"/>
            <a:ext cx="3014663" cy="4622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B70113E-52EF-4897-832D-D3E079B6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855" y="608208"/>
            <a:ext cx="7617203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Lexis 360 Intelligence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FC527580-E2F7-474E-9298-C43C9C40A75C}"/>
              </a:ext>
            </a:extLst>
          </p:cNvPr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F6E3460-9580-4966-B1BB-5519E490AC21}"/>
              </a:ext>
            </a:extLst>
          </p:cNvPr>
          <p:cNvSpPr/>
          <p:nvPr/>
        </p:nvSpPr>
        <p:spPr>
          <a:xfrm>
            <a:off x="4280452" y="2801776"/>
            <a:ext cx="72320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FFFF"/>
                </a:solidFill>
              </a:rPr>
              <a:t>Trouvez la fiche de révisions sur les grandes notions du droit constitutionnel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FFFF"/>
                </a:solidFill>
              </a:rPr>
              <a:t>Trouvez le format numérique de la revue Droit de la famille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Recherchez l’article 159 du Code civil. Comment comparer la version du 15 juin 1965 et celle du 1 juillet 2006 ?</a:t>
            </a:r>
          </a:p>
        </p:txBody>
      </p:sp>
    </p:spTree>
    <p:extLst>
      <p:ext uri="{BB962C8B-B14F-4D97-AF65-F5344CB8AC3E}">
        <p14:creationId xmlns:p14="http://schemas.microsoft.com/office/powerpoint/2010/main" val="37765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6">
            <a:extLst>
              <a:ext uri="{FF2B5EF4-FFF2-40B4-BE49-F238E27FC236}">
                <a16:creationId xmlns:a16="http://schemas.microsoft.com/office/drawing/2014/main" id="{A4AAD894-0C04-4800-B6C2-26CFB72E6F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28275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ED5F594-46A3-486A-B90C-56F80F1D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115" y="801155"/>
            <a:ext cx="6152685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Légifrance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9ED5BDA-88C0-46A0-830F-F42B9A90EB45}"/>
              </a:ext>
            </a:extLst>
          </p:cNvPr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682C113-7A99-4D59-A364-72FE4C9CAF46}"/>
              </a:ext>
            </a:extLst>
          </p:cNvPr>
          <p:cNvSpPr txBox="1"/>
          <p:nvPr/>
        </p:nvSpPr>
        <p:spPr>
          <a:xfrm>
            <a:off x="4741682" y="3110845"/>
            <a:ext cx="6513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Cherchez l’article 311-25 du code civil. </a:t>
            </a: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De quoi parle-t-il ?</a:t>
            </a:r>
          </a:p>
        </p:txBody>
      </p:sp>
    </p:spTree>
    <p:extLst>
      <p:ext uri="{BB962C8B-B14F-4D97-AF65-F5344CB8AC3E}">
        <p14:creationId xmlns:p14="http://schemas.microsoft.com/office/powerpoint/2010/main" val="51656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8604</TotalTime>
  <Words>265</Words>
  <Application>Microsoft Office PowerPoint</Application>
  <PresentationFormat>Grand écran</PresentationFormat>
  <Paragraphs>45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Montserrat</vt:lpstr>
      <vt:lpstr>Office Theme</vt:lpstr>
      <vt:lpstr>Présentation PowerPoint</vt:lpstr>
      <vt:lpstr>BELUGA</vt:lpstr>
      <vt:lpstr>A partir de l’exemple précédent, répondez à ces 4 questions:  Droit de la famille / Hess-Fallon, Brigitte et Simon, Anne-Marie. Paris: Dalloz, 2020 </vt:lpstr>
      <vt:lpstr>Dans Beluga, cherchez la  Revue trimestrielle de droit civil (RTD civ) </vt:lpstr>
      <vt:lpstr>Dalloz.fr et BND</vt:lpstr>
      <vt:lpstr>Lexis 360 Intelligence</vt:lpstr>
      <vt:lpstr>Légifrance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ANETA PAIRIS</cp:lastModifiedBy>
  <cp:revision>1102</cp:revision>
  <dcterms:created xsi:type="dcterms:W3CDTF">2017-02-21T04:29:22Z</dcterms:created>
  <dcterms:modified xsi:type="dcterms:W3CDTF">2024-01-11T14:40:35Z</dcterms:modified>
</cp:coreProperties>
</file>