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Lst>
  <p:sldSz cx="12192000" cy="6858000"/>
  <p:notesSz cx="14355763"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0380" autoAdjust="0"/>
  </p:normalViewPr>
  <p:slideViewPr>
    <p:cSldViewPr snapToGrid="0">
      <p:cViewPr varScale="1">
        <p:scale>
          <a:sx n="68" d="100"/>
          <a:sy n="68" d="100"/>
        </p:scale>
        <p:origin x="219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8" name="PlaceHolder 1"/>
          <p:cNvSpPr>
            <a:spLocks noGrp="1" noRot="1" noChangeAspect="1"/>
          </p:cNvSpPr>
          <p:nvPr>
            <p:ph type="sldImg"/>
          </p:nvPr>
        </p:nvSpPr>
        <p:spPr>
          <a:xfrm>
            <a:off x="0" y="812520"/>
            <a:ext cx="0" cy="0"/>
          </a:xfrm>
          <a:prstGeom prst="rect">
            <a:avLst/>
          </a:prstGeom>
          <a:noFill/>
          <a:ln w="0">
            <a:noFill/>
          </a:ln>
        </p:spPr>
        <p:txBody>
          <a:bodyPr lIns="0" tIns="0" rIns="0" bIns="0" anchor="ctr">
            <a:noAutofit/>
          </a:bodyPr>
          <a:lstStyle/>
          <a:p>
            <a:pPr algn="ctr"/>
            <a:r>
              <a:rPr lang="fr-FR" sz="4400" b="0" u="none" strike="noStrike">
                <a:solidFill>
                  <a:srgbClr val="000000"/>
                </a:solidFill>
                <a:effectLst/>
                <a:uFillTx/>
                <a:latin typeface="Arial"/>
              </a:rPr>
              <a:t>Cliquez pour déplacer la diapo</a:t>
            </a:r>
          </a:p>
        </p:txBody>
      </p:sp>
      <p:sp>
        <p:nvSpPr>
          <p:cNvPr id="79"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indent="0">
              <a:buNone/>
            </a:pPr>
            <a:r>
              <a:rPr lang="fr-FR" sz="2000" b="0" u="none" strike="noStrike">
                <a:solidFill>
                  <a:srgbClr val="000000"/>
                </a:solidFill>
                <a:effectLst/>
                <a:uFillTx/>
                <a:latin typeface="Arial"/>
              </a:rPr>
              <a:t>Cliquez pour modifier le format des notes</a:t>
            </a:r>
          </a:p>
        </p:txBody>
      </p:sp>
      <p:sp>
        <p:nvSpPr>
          <p:cNvPr id="80"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fr-FR" sz="1400" b="0" u="none" strike="noStrike">
                <a:solidFill>
                  <a:srgbClr val="000000"/>
                </a:solidFill>
                <a:effectLst/>
                <a:uFillTx/>
                <a:latin typeface="Times New Roman"/>
              </a:rPr>
              <a:t>&lt;en-tête&gt;</a:t>
            </a:r>
          </a:p>
        </p:txBody>
      </p:sp>
      <p:sp>
        <p:nvSpPr>
          <p:cNvPr id="81" name="PlaceHolder 4"/>
          <p:cNvSpPr>
            <a:spLocks noGrp="1"/>
          </p:cNvSpPr>
          <p:nvPr>
            <p:ph type="dt" idx="37"/>
          </p:nvPr>
        </p:nvSpPr>
        <p:spPr>
          <a:xfrm>
            <a:off x="4278960" y="0"/>
            <a:ext cx="3280680" cy="534240"/>
          </a:xfrm>
          <a:prstGeom prst="rect">
            <a:avLst/>
          </a:prstGeom>
          <a:noFill/>
          <a:ln w="0">
            <a:noFill/>
          </a:ln>
        </p:spPr>
        <p:txBody>
          <a:bodyPr lIns="0" tIns="0" rIns="0" bIns="0" anchor="t">
            <a:noAutofit/>
          </a:bodyPr>
          <a:lstStyle>
            <a:lvl1pPr indent="0" algn="r">
              <a:buNone/>
              <a:defRPr lang="fr-FR" sz="1400" b="0" u="none" strike="noStrike">
                <a:solidFill>
                  <a:srgbClr val="000000"/>
                </a:solidFill>
                <a:effectLst/>
                <a:uFillTx/>
                <a:latin typeface="Times New Roman"/>
              </a:defRPr>
            </a:lvl1pPr>
          </a:lstStyle>
          <a:p>
            <a:pPr indent="0" algn="r">
              <a:buNone/>
            </a:pPr>
            <a:r>
              <a:rPr lang="fr-FR" sz="1400" b="0" u="none" strike="noStrike">
                <a:solidFill>
                  <a:srgbClr val="000000"/>
                </a:solidFill>
                <a:effectLst/>
                <a:uFillTx/>
                <a:latin typeface="Times New Roman"/>
              </a:rPr>
              <a:t>&lt;date/heure&gt;</a:t>
            </a:r>
          </a:p>
        </p:txBody>
      </p:sp>
      <p:sp>
        <p:nvSpPr>
          <p:cNvPr id="82" name="PlaceHolder 5"/>
          <p:cNvSpPr>
            <a:spLocks noGrp="1"/>
          </p:cNvSpPr>
          <p:nvPr>
            <p:ph type="ftr" idx="38"/>
          </p:nvPr>
        </p:nvSpPr>
        <p:spPr>
          <a:xfrm>
            <a:off x="0" y="10157400"/>
            <a:ext cx="3280680" cy="534240"/>
          </a:xfrm>
          <a:prstGeom prst="rect">
            <a:avLst/>
          </a:prstGeom>
          <a:noFill/>
          <a:ln w="0">
            <a:noFill/>
          </a:ln>
        </p:spPr>
        <p:txBody>
          <a:bodyPr lIns="0" tIns="0" rIns="0" bIns="0" anchor="b">
            <a:noAutofit/>
          </a:bodyPr>
          <a:lstStyle>
            <a:lvl1pPr indent="0">
              <a:buNone/>
              <a:defRPr lang="fr-FR" sz="1400" b="0" u="none" strike="noStrike">
                <a:solidFill>
                  <a:srgbClr val="000000"/>
                </a:solidFill>
                <a:effectLst/>
                <a:uFillTx/>
                <a:latin typeface="Times New Roman"/>
              </a:defRPr>
            </a:lvl1pPr>
          </a:lstStyle>
          <a:p>
            <a:pPr indent="0">
              <a:buNone/>
            </a:pPr>
            <a:r>
              <a:rPr lang="fr-FR" sz="1400" b="0" u="none" strike="noStrike">
                <a:solidFill>
                  <a:srgbClr val="000000"/>
                </a:solidFill>
                <a:effectLst/>
                <a:uFillTx/>
                <a:latin typeface="Times New Roman"/>
              </a:rPr>
              <a:t>&lt;pied de page&gt;</a:t>
            </a:r>
          </a:p>
        </p:txBody>
      </p:sp>
      <p:sp>
        <p:nvSpPr>
          <p:cNvPr id="83" name="PlaceHolder 6"/>
          <p:cNvSpPr>
            <a:spLocks noGrp="1"/>
          </p:cNvSpPr>
          <p:nvPr>
            <p:ph type="sldNum" idx="39"/>
          </p:nvPr>
        </p:nvSpPr>
        <p:spPr>
          <a:xfrm>
            <a:off x="4278960" y="10157400"/>
            <a:ext cx="3280680" cy="534240"/>
          </a:xfrm>
          <a:prstGeom prst="rect">
            <a:avLst/>
          </a:prstGeom>
          <a:noFill/>
          <a:ln w="0">
            <a:noFill/>
          </a:ln>
        </p:spPr>
        <p:txBody>
          <a:bodyPr lIns="0" tIns="0" rIns="0" bIns="0" anchor="b">
            <a:noAutofit/>
          </a:bodyPr>
          <a:lstStyle>
            <a:lvl1pPr indent="0" algn="r">
              <a:buNone/>
              <a:defRPr lang="fr-FR" sz="1400" b="0" u="none" strike="noStrike">
                <a:solidFill>
                  <a:srgbClr val="000000"/>
                </a:solidFill>
                <a:effectLst/>
                <a:uFillTx/>
                <a:latin typeface="Times New Roman"/>
              </a:defRPr>
            </a:lvl1pPr>
          </a:lstStyle>
          <a:p>
            <a:pPr indent="0" algn="r">
              <a:buNone/>
            </a:pPr>
            <a:fld id="{68B9A337-49F4-4AE4-B8B1-93D2435614EB}" type="slidenum">
              <a:rPr lang="fr-FR" sz="1400" b="0" u="none" strike="noStrike">
                <a:solidFill>
                  <a:srgbClr val="000000"/>
                </a:solidFill>
                <a:effectLst/>
                <a:uFillTx/>
                <a:latin typeface="Times New Roman"/>
              </a:rPr>
              <a:t>‹N°›</a:t>
            </a:fld>
            <a:endParaRPr lang="fr-FR" sz="1400" b="0" u="none" strike="noStrike">
              <a:solidFill>
                <a:srgbClr val="000000"/>
              </a:solidFill>
              <a:effectLst/>
              <a:uFillTx/>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solutions-numeriques.com/quel-est-le-cout-ecologique-dune-requete-sur-chatgpt/"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iea.org/reports/electricity-2024"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theguardian.com/environment/2025/apr/09/big-tech-datacentres-water"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www.apl-datacenter.com/fr/reduire-la-consommation-eau-des-systemes-de-refroidissement-des-data-centers/" TargetMode="External"/><Relationship Id="rId4" Type="http://schemas.openxmlformats.org/officeDocument/2006/relationships/hyperlink" Target="https://www.microsoft.com/en-us/microsoft-cloud/blog/2024/12/09/sustainable-by-design-next-generation-datacenters-consume-zero-water-for-cooling/"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actu-environnement.com/ae/news/data-centers-efficience-energetique-36248.php4" TargetMode="External"/><Relationship Id="rId7" Type="http://schemas.openxmlformats.org/officeDocument/2006/relationships/hyperlink" Target="https://www.edf.fr/groupe-edf/comprendre/production/nucleaire/nucleaire-en-chiffres"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opendata.agenceore.fr/explore/dataset/consommation-annuelle-d-electricite-et-gaz-par-commune/table/?refine.filiere=Electricit&#233;&amp;q=%22GreenAlp%22+OR+%22GAZ+ELECTRICITE+DE+GRENOBLE%22+OR+%22Gaz+&#233;lectricit&#233;+de+Grenoble%22&amp;disjunctive.nom_commune&amp;disjunctive.nom_epci&amp;disjunctive.nom_departement&amp;disjunctive.nom_region&amp;sort=code_commune&amp;refine.annee=2023&amp;refine.nom_commune=Grenoble&amp;refine.code_grand_secteur=RESIDENTIEL" TargetMode="External"/><Relationship Id="rId5" Type="http://schemas.openxmlformats.org/officeDocument/2006/relationships/hyperlink" Target="https://alliancegreenit.org/les-caracteristiques-d-un-datacenter" TargetMode="External"/><Relationship Id="rId4" Type="http://schemas.openxmlformats.org/officeDocument/2006/relationships/hyperlink" Target="https://www.archimag.com/univers-data/2023/04/12/datacenter-ou-sont-cachees-installations-qui-font-tourner-france"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greenit.fr/2021/12/08/numerique-40-du-budget-ges-soutenable-dun-europee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PlaceHolder 1"/>
          <p:cNvSpPr>
            <a:spLocks noGrp="1" noRot="1" noChangeAspect="1"/>
          </p:cNvSpPr>
          <p:nvPr>
            <p:ph type="sldImg"/>
          </p:nvPr>
        </p:nvSpPr>
        <p:spPr>
          <a:xfrm>
            <a:off x="4199040" y="1239840"/>
            <a:ext cx="5957280" cy="3350520"/>
          </a:xfrm>
          <a:prstGeom prst="rect">
            <a:avLst/>
          </a:prstGeom>
          <a:ln w="0">
            <a:noFill/>
          </a:ln>
        </p:spPr>
      </p:sp>
      <p:sp>
        <p:nvSpPr>
          <p:cNvPr id="471" name="PlaceHolder 2"/>
          <p:cNvSpPr>
            <a:spLocks noGrp="1"/>
          </p:cNvSpPr>
          <p:nvPr>
            <p:ph type="body"/>
          </p:nvPr>
        </p:nvSpPr>
        <p:spPr>
          <a:xfrm>
            <a:off x="1435680" y="4777200"/>
            <a:ext cx="11484000" cy="3907800"/>
          </a:xfrm>
          <a:prstGeom prst="rect">
            <a:avLst/>
          </a:prstGeom>
          <a:noFill/>
          <a:ln w="0">
            <a:noFill/>
          </a:ln>
        </p:spPr>
        <p:txBody>
          <a:bodyPr lIns="138600" tIns="69480" rIns="138600" bIns="69480" anchor="t">
            <a:noAutofit/>
          </a:bodyPr>
          <a:lstStyle/>
          <a:p>
            <a:pPr indent="0">
              <a:buNone/>
            </a:pPr>
            <a:endParaRPr lang="fr-FR" sz="1800" b="0" u="none" strike="noStrike">
              <a:solidFill>
                <a:srgbClr val="000000"/>
              </a:solidFill>
              <a:effectLst/>
              <a:uFillTx/>
              <a:latin typeface="Arial"/>
            </a:endParaRPr>
          </a:p>
        </p:txBody>
      </p:sp>
      <p:sp>
        <p:nvSpPr>
          <p:cNvPr id="472" name="PlaceHolder 3"/>
          <p:cNvSpPr>
            <a:spLocks noGrp="1"/>
          </p:cNvSpPr>
          <p:nvPr>
            <p:ph type="sldNum" idx="104"/>
          </p:nvPr>
        </p:nvSpPr>
        <p:spPr>
          <a:xfrm>
            <a:off x="8131680" y="9428760"/>
            <a:ext cx="6220080" cy="497160"/>
          </a:xfrm>
          <a:prstGeom prst="rect">
            <a:avLst/>
          </a:prstGeom>
          <a:noFill/>
          <a:ln w="0">
            <a:noFill/>
          </a:ln>
        </p:spPr>
        <p:txBody>
          <a:bodyPr lIns="138600" tIns="69480" rIns="138600" bIns="69480" anchor="b">
            <a:noAutofit/>
          </a:bodyPr>
          <a:lstStyle>
            <a:lvl1pPr indent="0" algn="r">
              <a:lnSpc>
                <a:spcPct val="100000"/>
              </a:lnSpc>
              <a:buNone/>
              <a:tabLst>
                <a:tab pos="0" algn="l"/>
              </a:tabLst>
              <a:defRPr lang="fr-FR" sz="1800" b="0" u="none" strike="noStrike">
                <a:solidFill>
                  <a:srgbClr val="000000"/>
                </a:solidFill>
                <a:effectLst/>
                <a:uFillTx/>
                <a:latin typeface="Times New Roman"/>
              </a:defRPr>
            </a:lvl1pPr>
          </a:lstStyle>
          <a:p>
            <a:pPr indent="0" algn="r">
              <a:lnSpc>
                <a:spcPct val="100000"/>
              </a:lnSpc>
              <a:buNone/>
              <a:tabLst>
                <a:tab pos="0" algn="l"/>
              </a:tabLst>
            </a:pPr>
            <a:fld id="{85B9CB60-7610-4CE5-B6E9-36F091EDCC01}" type="slidenum">
              <a:rPr lang="fr-FR" sz="1800" b="0" u="none" strike="noStrike">
                <a:solidFill>
                  <a:srgbClr val="000000"/>
                </a:solidFill>
                <a:effectLst/>
                <a:uFillTx/>
                <a:latin typeface="Times New Roman"/>
              </a:rPr>
              <a:t>1</a:t>
            </a:fld>
            <a:endParaRPr lang="fr-FR" sz="1800" b="0" u="none" strike="noStrike">
              <a:solidFill>
                <a:srgbClr val="000000"/>
              </a:solidFill>
              <a:effectLst/>
              <a:uFillTx/>
              <a:latin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PlaceHolder 1"/>
          <p:cNvSpPr>
            <a:spLocks noGrp="1" noRot="1" noChangeAspect="1"/>
          </p:cNvSpPr>
          <p:nvPr>
            <p:ph type="sldImg"/>
          </p:nvPr>
        </p:nvSpPr>
        <p:spPr>
          <a:xfrm>
            <a:off x="4198938" y="1239838"/>
            <a:ext cx="5957887" cy="3351212"/>
          </a:xfrm>
          <a:prstGeom prst="rect">
            <a:avLst/>
          </a:prstGeom>
          <a:ln w="0">
            <a:noFill/>
          </a:ln>
        </p:spPr>
      </p:sp>
      <p:sp>
        <p:nvSpPr>
          <p:cNvPr id="498" name="PlaceHolder 2"/>
          <p:cNvSpPr>
            <a:spLocks noGrp="1"/>
          </p:cNvSpPr>
          <p:nvPr>
            <p:ph type="body"/>
          </p:nvPr>
        </p:nvSpPr>
        <p:spPr>
          <a:xfrm>
            <a:off x="1435680" y="4777200"/>
            <a:ext cx="11484000" cy="3907800"/>
          </a:xfrm>
          <a:prstGeom prst="rect">
            <a:avLst/>
          </a:prstGeom>
          <a:noFill/>
          <a:ln w="0">
            <a:noFill/>
          </a:ln>
        </p:spPr>
        <p:txBody>
          <a:bodyPr lIns="138600" tIns="69480" rIns="138600" bIns="69480" anchor="t">
            <a:noAutofit/>
          </a:bodyPr>
          <a:lstStyle/>
          <a:p>
            <a:pPr indent="0" defTabSz="1387440">
              <a:lnSpc>
                <a:spcPct val="100000"/>
              </a:lnSpc>
              <a:buNone/>
              <a:tabLst>
                <a:tab pos="0" algn="l"/>
              </a:tabLst>
            </a:pPr>
            <a:r>
              <a:rPr lang="fr-FR" sz="1800" b="0" u="none" strike="noStrike" dirty="0">
                <a:solidFill>
                  <a:srgbClr val="000000"/>
                </a:solidFill>
                <a:effectLst/>
                <a:uFillTx/>
                <a:latin typeface="Arial"/>
              </a:rPr>
              <a:t>Cet article de France 24 montre comment les données d’entrainement reflètent des biais de nos sociétés occidentales et accentuent les discriminations et inégalités liées au sexisme et au racisme </a:t>
            </a:r>
          </a:p>
          <a:p>
            <a:pPr indent="0" defTabSz="1387440">
              <a:lnSpc>
                <a:spcPct val="100000"/>
              </a:lnSpc>
              <a:buNone/>
              <a:tabLst>
                <a:tab pos="0" algn="l"/>
              </a:tabLst>
            </a:pPr>
            <a:endParaRPr lang="fr-FR" sz="1800" b="0" u="none" strike="noStrike" dirty="0">
              <a:solidFill>
                <a:srgbClr val="000000"/>
              </a:solidFill>
              <a:effectLst/>
              <a:uFillTx/>
              <a:latin typeface="Arial"/>
            </a:endParaRPr>
          </a:p>
        </p:txBody>
      </p:sp>
      <p:sp>
        <p:nvSpPr>
          <p:cNvPr id="499" name="PlaceHolder 3"/>
          <p:cNvSpPr>
            <a:spLocks noGrp="1"/>
          </p:cNvSpPr>
          <p:nvPr>
            <p:ph type="sldNum" idx="113"/>
          </p:nvPr>
        </p:nvSpPr>
        <p:spPr>
          <a:xfrm>
            <a:off x="8131680" y="9428760"/>
            <a:ext cx="6220080" cy="497160"/>
          </a:xfrm>
          <a:prstGeom prst="rect">
            <a:avLst/>
          </a:prstGeom>
          <a:noFill/>
          <a:ln w="0">
            <a:noFill/>
          </a:ln>
        </p:spPr>
        <p:txBody>
          <a:bodyPr lIns="138600" tIns="69480" rIns="138600" bIns="69480" anchor="b">
            <a:noAutofit/>
          </a:bodyPr>
          <a:lstStyle>
            <a:lvl1pPr indent="0" algn="r">
              <a:lnSpc>
                <a:spcPct val="100000"/>
              </a:lnSpc>
              <a:buNone/>
              <a:tabLst>
                <a:tab pos="0" algn="l"/>
              </a:tabLst>
              <a:defRPr lang="fr-FR" sz="1800" b="0" u="none" strike="noStrike">
                <a:solidFill>
                  <a:srgbClr val="000000"/>
                </a:solidFill>
                <a:effectLst/>
                <a:uFillTx/>
                <a:latin typeface="Times New Roman"/>
              </a:defRPr>
            </a:lvl1pPr>
          </a:lstStyle>
          <a:p>
            <a:pPr indent="0" algn="r">
              <a:lnSpc>
                <a:spcPct val="100000"/>
              </a:lnSpc>
              <a:buNone/>
              <a:tabLst>
                <a:tab pos="0" algn="l"/>
              </a:tabLst>
            </a:pPr>
            <a:fld id="{12F93633-CF12-43A9-BF55-259045458A76}" type="slidenum">
              <a:rPr lang="fr-FR" sz="1800" b="0" u="none" strike="noStrike">
                <a:solidFill>
                  <a:srgbClr val="000000"/>
                </a:solidFill>
                <a:effectLst/>
                <a:uFillTx/>
                <a:latin typeface="Times New Roman"/>
              </a:rPr>
              <a:t>13</a:t>
            </a:fld>
            <a:endParaRPr lang="fr-FR" sz="1800" b="0" u="none" strike="noStrike">
              <a:solidFill>
                <a:srgbClr val="000000"/>
              </a:solidFill>
              <a:effectLst/>
              <a:uFillTx/>
              <a:latin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PlaceHolder 1"/>
          <p:cNvSpPr>
            <a:spLocks noGrp="1" noRot="1" noChangeAspect="1"/>
          </p:cNvSpPr>
          <p:nvPr>
            <p:ph type="sldImg"/>
          </p:nvPr>
        </p:nvSpPr>
        <p:spPr>
          <a:xfrm>
            <a:off x="4199040" y="1239840"/>
            <a:ext cx="5957280" cy="3350520"/>
          </a:xfrm>
          <a:prstGeom prst="rect">
            <a:avLst/>
          </a:prstGeom>
          <a:ln w="0">
            <a:noFill/>
          </a:ln>
        </p:spPr>
      </p:sp>
      <p:sp>
        <p:nvSpPr>
          <p:cNvPr id="501" name="PlaceHolder 2"/>
          <p:cNvSpPr>
            <a:spLocks noGrp="1"/>
          </p:cNvSpPr>
          <p:nvPr>
            <p:ph type="body"/>
          </p:nvPr>
        </p:nvSpPr>
        <p:spPr>
          <a:xfrm>
            <a:off x="1435680" y="4777200"/>
            <a:ext cx="11484000" cy="3907800"/>
          </a:xfrm>
          <a:prstGeom prst="rect">
            <a:avLst/>
          </a:prstGeom>
          <a:noFill/>
          <a:ln w="0">
            <a:noFill/>
          </a:ln>
        </p:spPr>
        <p:txBody>
          <a:bodyPr lIns="138600" tIns="69480" rIns="138600" bIns="69480" anchor="t">
            <a:noAutofit/>
          </a:bodyPr>
          <a:lstStyle/>
          <a:p>
            <a:pPr indent="0" defTabSz="1387440">
              <a:lnSpc>
                <a:spcPct val="100000"/>
              </a:lnSpc>
              <a:buNone/>
              <a:tabLst>
                <a:tab pos="0" algn="l"/>
              </a:tabLst>
            </a:pPr>
            <a:r>
              <a:rPr lang="fr-FR" sz="1800" b="0" u="none" strike="noStrike">
                <a:solidFill>
                  <a:srgbClr val="000000"/>
                </a:solidFill>
                <a:effectLst/>
                <a:uFillTx/>
                <a:latin typeface="Arial"/>
              </a:rPr>
              <a:t>Par exemple, le journal Le Monde a signé un accord de partenariat avec Open AI, l’éditeur de ChatGPT. Cela assure un revenu au journal tout en améliorant la qualité des données utilisées dans les réponses de ChatGPT</a:t>
            </a:r>
          </a:p>
          <a:p>
            <a:pPr indent="0" defTabSz="1387440">
              <a:lnSpc>
                <a:spcPct val="100000"/>
              </a:lnSpc>
              <a:buNone/>
              <a:tabLst>
                <a:tab pos="0" algn="l"/>
              </a:tabLst>
            </a:pPr>
            <a:endParaRPr lang="fr-FR" sz="1800" b="0" u="none" strike="noStrike">
              <a:solidFill>
                <a:srgbClr val="000000"/>
              </a:solidFill>
              <a:effectLst/>
              <a:uFillTx/>
              <a:latin typeface="Arial"/>
            </a:endParaRPr>
          </a:p>
          <a:p>
            <a:pPr indent="0" defTabSz="1387440">
              <a:lnSpc>
                <a:spcPct val="100000"/>
              </a:lnSpc>
              <a:buNone/>
              <a:tabLst>
                <a:tab pos="0" algn="l"/>
              </a:tabLst>
            </a:pPr>
            <a:r>
              <a:rPr lang="fr-FR" sz="1800" b="0" u="none" strike="noStrike">
                <a:solidFill>
                  <a:srgbClr val="000000"/>
                </a:solidFill>
                <a:effectLst/>
                <a:uFillTx/>
                <a:latin typeface="Arial"/>
              </a:rPr>
              <a:t>Le 13 mai 2025, Le Monde a annoncé avoir signé un nouvel accord de partenariat avec un autre acteur de l’intelligence artificielle : Perplexity</a:t>
            </a:r>
          </a:p>
          <a:p>
            <a:pPr indent="0" defTabSz="1387440">
              <a:lnSpc>
                <a:spcPct val="100000"/>
              </a:lnSpc>
              <a:buNone/>
              <a:tabLst>
                <a:tab pos="0" algn="l"/>
              </a:tabLst>
            </a:pPr>
            <a:endParaRPr lang="fr-FR" sz="1800" b="0" u="none" strike="noStrike">
              <a:solidFill>
                <a:srgbClr val="000000"/>
              </a:solidFill>
              <a:effectLst/>
              <a:uFillTx/>
              <a:latin typeface="Arial"/>
            </a:endParaRPr>
          </a:p>
        </p:txBody>
      </p:sp>
      <p:sp>
        <p:nvSpPr>
          <p:cNvPr id="502" name="PlaceHolder 3"/>
          <p:cNvSpPr>
            <a:spLocks noGrp="1"/>
          </p:cNvSpPr>
          <p:nvPr>
            <p:ph type="sldNum" idx="114"/>
          </p:nvPr>
        </p:nvSpPr>
        <p:spPr>
          <a:xfrm>
            <a:off x="8131680" y="9428760"/>
            <a:ext cx="6220080" cy="497160"/>
          </a:xfrm>
          <a:prstGeom prst="rect">
            <a:avLst/>
          </a:prstGeom>
          <a:noFill/>
          <a:ln w="0">
            <a:noFill/>
          </a:ln>
        </p:spPr>
        <p:txBody>
          <a:bodyPr lIns="138600" tIns="69480" rIns="138600" bIns="69480" anchor="b">
            <a:noAutofit/>
          </a:bodyPr>
          <a:lstStyle>
            <a:lvl1pPr indent="0" algn="r">
              <a:lnSpc>
                <a:spcPct val="100000"/>
              </a:lnSpc>
              <a:buNone/>
              <a:tabLst>
                <a:tab pos="0" algn="l"/>
              </a:tabLst>
              <a:defRPr lang="fr-FR" sz="1800" b="0" u="none" strike="noStrike">
                <a:solidFill>
                  <a:srgbClr val="000000"/>
                </a:solidFill>
                <a:effectLst/>
                <a:uFillTx/>
                <a:latin typeface="Times New Roman"/>
              </a:defRPr>
            </a:lvl1pPr>
          </a:lstStyle>
          <a:p>
            <a:pPr indent="0" algn="r">
              <a:lnSpc>
                <a:spcPct val="100000"/>
              </a:lnSpc>
              <a:buNone/>
              <a:tabLst>
                <a:tab pos="0" algn="l"/>
              </a:tabLst>
            </a:pPr>
            <a:fld id="{533BE2E2-D4DC-413A-805E-6A10E773C110}" type="slidenum">
              <a:rPr lang="fr-FR" sz="1800" b="0" u="none" strike="noStrike">
                <a:solidFill>
                  <a:srgbClr val="000000"/>
                </a:solidFill>
                <a:effectLst/>
                <a:uFillTx/>
                <a:latin typeface="Times New Roman"/>
              </a:rPr>
              <a:t>14</a:t>
            </a:fld>
            <a:endParaRPr lang="fr-FR" sz="1800" b="0" u="none" strike="noStrike">
              <a:solidFill>
                <a:srgbClr val="000000"/>
              </a:solidFill>
              <a:effectLst/>
              <a:uFillTx/>
              <a:latin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PlaceHolder 1"/>
          <p:cNvSpPr>
            <a:spLocks noGrp="1" noRot="1" noChangeAspect="1"/>
          </p:cNvSpPr>
          <p:nvPr>
            <p:ph type="sldImg"/>
          </p:nvPr>
        </p:nvSpPr>
        <p:spPr>
          <a:xfrm>
            <a:off x="4199040" y="1239840"/>
            <a:ext cx="5957280" cy="3350520"/>
          </a:xfrm>
          <a:prstGeom prst="rect">
            <a:avLst/>
          </a:prstGeom>
          <a:ln w="0">
            <a:noFill/>
          </a:ln>
        </p:spPr>
      </p:sp>
      <p:sp>
        <p:nvSpPr>
          <p:cNvPr id="504" name="PlaceHolder 2"/>
          <p:cNvSpPr>
            <a:spLocks noGrp="1"/>
          </p:cNvSpPr>
          <p:nvPr>
            <p:ph type="body"/>
          </p:nvPr>
        </p:nvSpPr>
        <p:spPr>
          <a:xfrm>
            <a:off x="1435680" y="4777200"/>
            <a:ext cx="11484000" cy="3907800"/>
          </a:xfrm>
          <a:prstGeom prst="rect">
            <a:avLst/>
          </a:prstGeom>
          <a:noFill/>
          <a:ln w="0">
            <a:noFill/>
          </a:ln>
        </p:spPr>
        <p:txBody>
          <a:bodyPr lIns="138600" tIns="69480" rIns="138600" bIns="69480" anchor="t">
            <a:noAutofit/>
          </a:bodyPr>
          <a:lstStyle/>
          <a:p>
            <a:pPr indent="0" defTabSz="1387440">
              <a:lnSpc>
                <a:spcPct val="100000"/>
              </a:lnSpc>
              <a:buNone/>
              <a:tabLst>
                <a:tab pos="0" algn="l"/>
              </a:tabLst>
            </a:pPr>
            <a:r>
              <a:rPr lang="fr-FR" sz="1800" b="0" u="none" strike="noStrike">
                <a:solidFill>
                  <a:srgbClr val="000000"/>
                </a:solidFill>
                <a:effectLst/>
                <a:uFillTx/>
                <a:latin typeface="Arial"/>
              </a:rPr>
              <a:t>Des auteurs attaquent en justice le groupe Anthropic, éditeur de l’outil Claude AI, concurrent de ChatGPT, accusé d’avoir pillé des millions d’œuvres via une bibliothèque pirate en ligne.</a:t>
            </a:r>
          </a:p>
          <a:p>
            <a:pPr indent="0" defTabSz="1387440">
              <a:lnSpc>
                <a:spcPct val="100000"/>
              </a:lnSpc>
              <a:buNone/>
              <a:tabLst>
                <a:tab pos="0" algn="l"/>
              </a:tabLst>
            </a:pPr>
            <a:r>
              <a:rPr lang="fr-FR" sz="1800" b="0" u="none" strike="noStrike">
                <a:solidFill>
                  <a:srgbClr val="000000"/>
                </a:solidFill>
                <a:effectLst/>
                <a:uFillTx/>
                <a:latin typeface="Arial"/>
              </a:rPr>
              <a:t>L’entreprise a accepté de payer une amende de 1,5 milliards de dollars pour éviter un procès, qui aurait pu lui coûter bien plus cher.</a:t>
            </a:r>
          </a:p>
          <a:p>
            <a:pPr indent="0" defTabSz="1387440">
              <a:lnSpc>
                <a:spcPct val="100000"/>
              </a:lnSpc>
              <a:buNone/>
              <a:tabLst>
                <a:tab pos="0" algn="l"/>
              </a:tabLst>
            </a:pPr>
            <a:endParaRPr lang="fr-FR" sz="1800" b="0" u="none" strike="noStrike">
              <a:solidFill>
                <a:srgbClr val="000000"/>
              </a:solidFill>
              <a:effectLst/>
              <a:uFillTx/>
              <a:latin typeface="Arial"/>
            </a:endParaRPr>
          </a:p>
          <a:p>
            <a:pPr indent="0" defTabSz="1387440">
              <a:lnSpc>
                <a:spcPct val="100000"/>
              </a:lnSpc>
              <a:buNone/>
              <a:tabLst>
                <a:tab pos="0" algn="l"/>
              </a:tabLst>
            </a:pPr>
            <a:r>
              <a:rPr lang="fr-FR" sz="1800" b="0" u="none" strike="noStrike">
                <a:solidFill>
                  <a:srgbClr val="000000"/>
                </a:solidFill>
                <a:effectLst/>
                <a:uFillTx/>
                <a:latin typeface="Arial"/>
              </a:rPr>
              <a:t>Des pratiques peu scrupuleuses de la part des géants du numérique, qui nécessitent d’être encadrées.</a:t>
            </a:r>
          </a:p>
          <a:p>
            <a:pPr indent="0" defTabSz="1387440">
              <a:lnSpc>
                <a:spcPct val="100000"/>
              </a:lnSpc>
              <a:buNone/>
              <a:tabLst>
                <a:tab pos="0" algn="l"/>
              </a:tabLst>
            </a:pPr>
            <a:endParaRPr lang="fr-FR" sz="1800" b="0" u="none" strike="noStrike">
              <a:solidFill>
                <a:srgbClr val="000000"/>
              </a:solidFill>
              <a:effectLst/>
              <a:uFillTx/>
              <a:latin typeface="Arial"/>
            </a:endParaRPr>
          </a:p>
        </p:txBody>
      </p:sp>
      <p:sp>
        <p:nvSpPr>
          <p:cNvPr id="505" name="PlaceHolder 3"/>
          <p:cNvSpPr>
            <a:spLocks noGrp="1"/>
          </p:cNvSpPr>
          <p:nvPr>
            <p:ph type="sldNum" idx="115"/>
          </p:nvPr>
        </p:nvSpPr>
        <p:spPr>
          <a:xfrm>
            <a:off x="8131680" y="9428760"/>
            <a:ext cx="6220080" cy="497160"/>
          </a:xfrm>
          <a:prstGeom prst="rect">
            <a:avLst/>
          </a:prstGeom>
          <a:noFill/>
          <a:ln w="0">
            <a:noFill/>
          </a:ln>
        </p:spPr>
        <p:txBody>
          <a:bodyPr lIns="138600" tIns="69480" rIns="138600" bIns="69480" anchor="b">
            <a:noAutofit/>
          </a:bodyPr>
          <a:lstStyle>
            <a:lvl1pPr indent="0" algn="r">
              <a:lnSpc>
                <a:spcPct val="100000"/>
              </a:lnSpc>
              <a:buNone/>
              <a:tabLst>
                <a:tab pos="0" algn="l"/>
              </a:tabLst>
              <a:defRPr lang="fr-FR" sz="1800" b="0" u="none" strike="noStrike">
                <a:solidFill>
                  <a:srgbClr val="000000"/>
                </a:solidFill>
                <a:effectLst/>
                <a:uFillTx/>
                <a:latin typeface="Times New Roman"/>
              </a:defRPr>
            </a:lvl1pPr>
          </a:lstStyle>
          <a:p>
            <a:pPr indent="0" algn="r">
              <a:lnSpc>
                <a:spcPct val="100000"/>
              </a:lnSpc>
              <a:buNone/>
              <a:tabLst>
                <a:tab pos="0" algn="l"/>
              </a:tabLst>
            </a:pPr>
            <a:fld id="{E4D866D9-0C27-4B19-8E32-AA99A3014C2D}" type="slidenum">
              <a:rPr lang="fr-FR" sz="1800" b="0" u="none" strike="noStrike">
                <a:solidFill>
                  <a:srgbClr val="000000"/>
                </a:solidFill>
                <a:effectLst/>
                <a:uFillTx/>
                <a:latin typeface="Times New Roman"/>
              </a:rPr>
              <a:t>15</a:t>
            </a:fld>
            <a:endParaRPr lang="fr-FR" sz="1800" b="0" u="none" strike="noStrike">
              <a:solidFill>
                <a:srgbClr val="000000"/>
              </a:solidFill>
              <a:effectLst/>
              <a:uFillTx/>
              <a:latin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PlaceHolder 1"/>
          <p:cNvSpPr>
            <a:spLocks noGrp="1" noRot="1" noChangeAspect="1"/>
          </p:cNvSpPr>
          <p:nvPr>
            <p:ph type="sldImg"/>
          </p:nvPr>
        </p:nvSpPr>
        <p:spPr>
          <a:xfrm>
            <a:off x="4199040" y="1239840"/>
            <a:ext cx="5957280" cy="3350520"/>
          </a:xfrm>
          <a:prstGeom prst="rect">
            <a:avLst/>
          </a:prstGeom>
          <a:ln w="0">
            <a:noFill/>
          </a:ln>
        </p:spPr>
      </p:sp>
      <p:sp>
        <p:nvSpPr>
          <p:cNvPr id="507" name="PlaceHolder 2"/>
          <p:cNvSpPr>
            <a:spLocks noGrp="1"/>
          </p:cNvSpPr>
          <p:nvPr>
            <p:ph type="body"/>
          </p:nvPr>
        </p:nvSpPr>
        <p:spPr>
          <a:xfrm>
            <a:off x="1435680" y="4777200"/>
            <a:ext cx="11484000" cy="3907800"/>
          </a:xfrm>
          <a:prstGeom prst="rect">
            <a:avLst/>
          </a:prstGeom>
          <a:noFill/>
          <a:ln w="0">
            <a:noFill/>
          </a:ln>
        </p:spPr>
        <p:txBody>
          <a:bodyPr lIns="138600" tIns="69480" rIns="138600" bIns="69480" anchor="t">
            <a:noAutofit/>
          </a:bodyPr>
          <a:lstStyle/>
          <a:p>
            <a:pPr indent="0" defTabSz="1387440">
              <a:lnSpc>
                <a:spcPct val="100000"/>
              </a:lnSpc>
              <a:buNone/>
              <a:tabLst>
                <a:tab pos="0" algn="l"/>
              </a:tabLst>
            </a:pPr>
            <a:r>
              <a:rPr lang="fr-FR" sz="1800" b="0" u="none" strike="noStrike">
                <a:solidFill>
                  <a:srgbClr val="000000"/>
                </a:solidFill>
                <a:effectLst/>
                <a:uFillTx/>
                <a:latin typeface="Arial"/>
              </a:rPr>
              <a:t>Comme le montre le reportage d’Arte « les petites mains de l’IA », entrainer un modèle d’IA n’est pas qu’une opération automatique assurée par des machines. Beaucoup de « petites mains » des pays défavorisés sont exploitées à moindre rémunération, pour annoter les contenus, montrant parfois des images violentes et inhumaines. Cela affecte la santé de ces travailleureuses.</a:t>
            </a:r>
          </a:p>
          <a:p>
            <a:pPr indent="0" defTabSz="1387440">
              <a:lnSpc>
                <a:spcPct val="100000"/>
              </a:lnSpc>
              <a:buNone/>
              <a:tabLst>
                <a:tab pos="0" algn="l"/>
              </a:tabLst>
            </a:pPr>
            <a:endParaRPr lang="fr-FR" sz="1800" b="0" u="none" strike="noStrike">
              <a:solidFill>
                <a:srgbClr val="000000"/>
              </a:solidFill>
              <a:effectLst/>
              <a:uFillTx/>
              <a:latin typeface="Arial"/>
            </a:endParaRPr>
          </a:p>
          <a:p>
            <a:pPr indent="0" defTabSz="1387440">
              <a:lnSpc>
                <a:spcPct val="100000"/>
              </a:lnSpc>
              <a:buNone/>
              <a:tabLst>
                <a:tab pos="0" algn="l"/>
              </a:tabLst>
            </a:pPr>
            <a:r>
              <a:rPr lang="fr-FR" sz="1800" b="0" u="none" strike="noStrike">
                <a:solidFill>
                  <a:srgbClr val="000000"/>
                </a:solidFill>
                <a:effectLst/>
                <a:uFillTx/>
                <a:latin typeface="Arial"/>
              </a:rPr>
              <a:t>Voir aussi le documentaire « les sacrifiés de l’IA » sur France 2</a:t>
            </a:r>
          </a:p>
          <a:p>
            <a:pPr indent="0" defTabSz="1387440">
              <a:lnSpc>
                <a:spcPct val="100000"/>
              </a:lnSpc>
              <a:buNone/>
              <a:tabLst>
                <a:tab pos="0" algn="l"/>
              </a:tabLst>
            </a:pPr>
            <a:endParaRPr lang="fr-FR" sz="1800" b="0" u="none" strike="noStrike">
              <a:solidFill>
                <a:srgbClr val="000000"/>
              </a:solidFill>
              <a:effectLst/>
              <a:uFillTx/>
              <a:latin typeface="Arial"/>
            </a:endParaRPr>
          </a:p>
        </p:txBody>
      </p:sp>
      <p:sp>
        <p:nvSpPr>
          <p:cNvPr id="508" name="PlaceHolder 3"/>
          <p:cNvSpPr>
            <a:spLocks noGrp="1"/>
          </p:cNvSpPr>
          <p:nvPr>
            <p:ph type="sldNum" idx="116"/>
          </p:nvPr>
        </p:nvSpPr>
        <p:spPr>
          <a:xfrm>
            <a:off x="8131680" y="9428760"/>
            <a:ext cx="6220080" cy="497160"/>
          </a:xfrm>
          <a:prstGeom prst="rect">
            <a:avLst/>
          </a:prstGeom>
          <a:noFill/>
          <a:ln w="0">
            <a:noFill/>
          </a:ln>
        </p:spPr>
        <p:txBody>
          <a:bodyPr lIns="138600" tIns="69480" rIns="138600" bIns="69480" anchor="b">
            <a:noAutofit/>
          </a:bodyPr>
          <a:lstStyle>
            <a:lvl1pPr indent="0" algn="r">
              <a:lnSpc>
                <a:spcPct val="100000"/>
              </a:lnSpc>
              <a:buNone/>
              <a:tabLst>
                <a:tab pos="0" algn="l"/>
              </a:tabLst>
              <a:defRPr lang="fr-FR" sz="1800" b="0" u="none" strike="noStrike">
                <a:solidFill>
                  <a:srgbClr val="000000"/>
                </a:solidFill>
                <a:effectLst/>
                <a:uFillTx/>
                <a:latin typeface="Times New Roman"/>
              </a:defRPr>
            </a:lvl1pPr>
          </a:lstStyle>
          <a:p>
            <a:pPr indent="0" algn="r">
              <a:lnSpc>
                <a:spcPct val="100000"/>
              </a:lnSpc>
              <a:buNone/>
              <a:tabLst>
                <a:tab pos="0" algn="l"/>
              </a:tabLst>
            </a:pPr>
            <a:fld id="{A3F8C77A-830C-406F-8396-B8FDCD948A35}" type="slidenum">
              <a:rPr lang="fr-FR" sz="1800" b="0" u="none" strike="noStrike">
                <a:solidFill>
                  <a:srgbClr val="000000"/>
                </a:solidFill>
                <a:effectLst/>
                <a:uFillTx/>
                <a:latin typeface="Times New Roman"/>
              </a:rPr>
              <a:t>16</a:t>
            </a:fld>
            <a:endParaRPr lang="fr-FR" sz="1800" b="0" u="none" strike="noStrike">
              <a:solidFill>
                <a:srgbClr val="000000"/>
              </a:solidFill>
              <a:effectLst/>
              <a:uFillTx/>
              <a:latin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PlaceHolder 1"/>
          <p:cNvSpPr>
            <a:spLocks noGrp="1" noRot="1" noChangeAspect="1"/>
          </p:cNvSpPr>
          <p:nvPr>
            <p:ph type="sldImg"/>
          </p:nvPr>
        </p:nvSpPr>
        <p:spPr>
          <a:xfrm>
            <a:off x="4199040" y="1239840"/>
            <a:ext cx="5957280" cy="3350520"/>
          </a:xfrm>
          <a:prstGeom prst="rect">
            <a:avLst/>
          </a:prstGeom>
          <a:ln w="0">
            <a:noFill/>
          </a:ln>
        </p:spPr>
      </p:sp>
      <p:sp>
        <p:nvSpPr>
          <p:cNvPr id="510" name="PlaceHolder 2"/>
          <p:cNvSpPr>
            <a:spLocks noGrp="1"/>
          </p:cNvSpPr>
          <p:nvPr>
            <p:ph type="body"/>
          </p:nvPr>
        </p:nvSpPr>
        <p:spPr>
          <a:xfrm>
            <a:off x="1435680" y="4777200"/>
            <a:ext cx="11484000" cy="3907800"/>
          </a:xfrm>
          <a:prstGeom prst="rect">
            <a:avLst/>
          </a:prstGeom>
          <a:noFill/>
          <a:ln w="0">
            <a:noFill/>
          </a:ln>
        </p:spPr>
        <p:txBody>
          <a:bodyPr lIns="138600" tIns="69480" rIns="138600" bIns="69480" anchor="t">
            <a:noAutofit/>
          </a:bodyPr>
          <a:lstStyle/>
          <a:p>
            <a:pPr indent="0">
              <a:lnSpc>
                <a:spcPct val="100000"/>
              </a:lnSpc>
              <a:buNone/>
              <a:tabLst>
                <a:tab pos="0" algn="l"/>
              </a:tabLst>
            </a:pPr>
            <a:r>
              <a:rPr lang="fr-FR" sz="2000" b="0" u="none" strike="noStrike">
                <a:solidFill>
                  <a:srgbClr val="000000"/>
                </a:solidFill>
                <a:effectLst/>
                <a:uFillTx/>
                <a:latin typeface="Arial"/>
              </a:rPr>
              <a:t>Outil qui produit un contenu (texte, image, vidéo, musique, etc) par un calcul de probabilité.</a:t>
            </a:r>
          </a:p>
          <a:p>
            <a:pPr indent="0">
              <a:lnSpc>
                <a:spcPct val="100000"/>
              </a:lnSpc>
              <a:buNone/>
              <a:tabLst>
                <a:tab pos="0" algn="l"/>
              </a:tabLst>
            </a:pPr>
            <a:endParaRPr lang="fr-FR" sz="2000" b="0" u="none" strike="noStrike">
              <a:solidFill>
                <a:srgbClr val="000000"/>
              </a:solidFill>
              <a:effectLst/>
              <a:uFillTx/>
              <a:latin typeface="Arial"/>
            </a:endParaRPr>
          </a:p>
          <a:p>
            <a:pPr indent="0">
              <a:lnSpc>
                <a:spcPct val="100000"/>
              </a:lnSpc>
              <a:buNone/>
              <a:tabLst>
                <a:tab pos="0" algn="l"/>
              </a:tabLst>
            </a:pPr>
            <a:r>
              <a:rPr lang="fr-FR" sz="2000" b="1" u="none" strike="noStrike">
                <a:solidFill>
                  <a:srgbClr val="000000"/>
                </a:solidFill>
                <a:effectLst/>
                <a:uFillTx/>
                <a:latin typeface="Arial"/>
              </a:rPr>
              <a:t>Que se passe-t-il quand j’interroge une IA générative ?</a:t>
            </a:r>
            <a:endParaRPr lang="fr-FR" sz="2000" b="0" u="none" strike="noStrike">
              <a:solidFill>
                <a:srgbClr val="000000"/>
              </a:solidFill>
              <a:effectLst/>
              <a:uFillTx/>
              <a:latin typeface="Arial"/>
            </a:endParaRPr>
          </a:p>
          <a:p>
            <a:pPr indent="0">
              <a:lnSpc>
                <a:spcPct val="100000"/>
              </a:lnSpc>
              <a:buNone/>
              <a:tabLst>
                <a:tab pos="0" algn="l"/>
              </a:tabLst>
            </a:pPr>
            <a:r>
              <a:rPr lang="fr-FR" sz="2000" b="1" u="none" strike="noStrike">
                <a:solidFill>
                  <a:srgbClr val="000000"/>
                </a:solidFill>
                <a:effectLst/>
                <a:uFillTx/>
                <a:latin typeface="Arial"/>
              </a:rPr>
              <a:t>1/ </a:t>
            </a:r>
            <a:r>
              <a:rPr lang="fr-FR" sz="2000" b="0" u="none" strike="noStrike">
                <a:solidFill>
                  <a:srgbClr val="000000"/>
                </a:solidFill>
                <a:effectLst/>
                <a:uFillTx/>
                <a:latin typeface="Arial"/>
              </a:rPr>
              <a:t>L’utilisateur rédige une requête en langage humain = prompt (=consigne). </a:t>
            </a:r>
            <a:r>
              <a:rPr lang="fr-FR" sz="2000" b="0" i="1" u="none" strike="noStrike">
                <a:solidFill>
                  <a:srgbClr val="000000"/>
                </a:solidFill>
                <a:effectLst/>
                <a:uFillTx/>
                <a:latin typeface="Arial"/>
              </a:rPr>
              <a:t>Terme anglais qu’on pourrait traduire par invitation (ligne de commande en informatique)</a:t>
            </a:r>
            <a:endParaRPr lang="fr-FR" sz="2000" b="0" u="none" strike="noStrike">
              <a:solidFill>
                <a:srgbClr val="000000"/>
              </a:solidFill>
              <a:effectLst/>
              <a:uFillTx/>
              <a:latin typeface="Arial"/>
            </a:endParaRPr>
          </a:p>
          <a:p>
            <a:pPr indent="0">
              <a:lnSpc>
                <a:spcPct val="100000"/>
              </a:lnSpc>
              <a:buNone/>
              <a:tabLst>
                <a:tab pos="0" algn="l"/>
              </a:tabLst>
            </a:pPr>
            <a:r>
              <a:rPr lang="fr-FR" sz="2000" b="1" u="none" strike="noStrike">
                <a:solidFill>
                  <a:srgbClr val="000000"/>
                </a:solidFill>
                <a:effectLst/>
                <a:uFillTx/>
                <a:latin typeface="Arial"/>
              </a:rPr>
              <a:t>2/ </a:t>
            </a:r>
            <a:r>
              <a:rPr lang="fr-FR" sz="2000" b="0" u="none" strike="noStrike">
                <a:solidFill>
                  <a:srgbClr val="000000"/>
                </a:solidFill>
                <a:effectLst/>
                <a:uFillTx/>
                <a:latin typeface="Arial"/>
              </a:rPr>
              <a:t>Le prompt est découpé en unité lexicale , qu’on appelle Token, par l’IA générative (qui se base sur les données collectées)</a:t>
            </a:r>
          </a:p>
          <a:p>
            <a:pPr indent="0">
              <a:lnSpc>
                <a:spcPct val="100000"/>
              </a:lnSpc>
              <a:buNone/>
              <a:tabLst>
                <a:tab pos="0" algn="l"/>
              </a:tabLst>
            </a:pPr>
            <a:r>
              <a:rPr lang="fr-FR" sz="2000" b="1" u="none" strike="noStrike">
                <a:solidFill>
                  <a:srgbClr val="000000"/>
                </a:solidFill>
                <a:effectLst/>
                <a:uFillTx/>
                <a:latin typeface="Arial"/>
              </a:rPr>
              <a:t>3/</a:t>
            </a:r>
            <a:r>
              <a:rPr lang="fr-FR" sz="2000" b="0" u="none" strike="noStrike">
                <a:solidFill>
                  <a:srgbClr val="000000"/>
                </a:solidFill>
                <a:effectLst/>
                <a:uFillTx/>
                <a:latin typeface="Arial"/>
              </a:rPr>
              <a:t> Chaque Token est encodé et traité par le LLM qui est le Grand Modèle de Langage (Large Language Models) qui est le modèle informatique sur lequel reposent les IA génératives.</a:t>
            </a:r>
          </a:p>
          <a:p>
            <a:pPr indent="0">
              <a:lnSpc>
                <a:spcPct val="100000"/>
              </a:lnSpc>
              <a:buNone/>
              <a:tabLst>
                <a:tab pos="0" algn="l"/>
              </a:tabLst>
            </a:pPr>
            <a:r>
              <a:rPr lang="fr-FR" sz="2000" b="1" u="none" strike="noStrike">
                <a:solidFill>
                  <a:srgbClr val="000000"/>
                </a:solidFill>
                <a:effectLst/>
                <a:uFillTx/>
                <a:latin typeface="Arial"/>
              </a:rPr>
              <a:t>4/</a:t>
            </a:r>
            <a:r>
              <a:rPr lang="fr-FR" sz="2000" b="0" u="none" strike="noStrike">
                <a:solidFill>
                  <a:srgbClr val="000000"/>
                </a:solidFill>
                <a:effectLst/>
                <a:uFillTx/>
                <a:latin typeface="Arial"/>
              </a:rPr>
              <a:t> En tenant compte du contexte, le modèle va prédire les unités lexicales constituant la réponse en se basant sur les probablités que telle séquence suive telle autre.</a:t>
            </a:r>
          </a:p>
          <a:p>
            <a:pPr indent="0">
              <a:lnSpc>
                <a:spcPct val="100000"/>
              </a:lnSpc>
              <a:buNone/>
              <a:tabLst>
                <a:tab pos="0" algn="l"/>
              </a:tabLst>
            </a:pPr>
            <a:r>
              <a:rPr lang="fr-FR" sz="2000" b="1" u="none" strike="noStrike">
                <a:solidFill>
                  <a:srgbClr val="000000"/>
                </a:solidFill>
                <a:effectLst/>
                <a:uFillTx/>
                <a:latin typeface="Arial"/>
              </a:rPr>
              <a:t>5/ </a:t>
            </a:r>
            <a:r>
              <a:rPr lang="fr-FR" sz="2000" b="0" u="none" strike="noStrike">
                <a:solidFill>
                  <a:srgbClr val="000000"/>
                </a:solidFill>
                <a:effectLst/>
                <a:uFillTx/>
                <a:latin typeface="Arial"/>
              </a:rPr>
              <a:t>L’utilisateur peut lire une réponse constituée par une suite de mots.</a:t>
            </a:r>
          </a:p>
          <a:p>
            <a:pPr indent="0">
              <a:lnSpc>
                <a:spcPct val="100000"/>
              </a:lnSpc>
              <a:buNone/>
              <a:tabLst>
                <a:tab pos="0" algn="l"/>
              </a:tabLst>
            </a:pPr>
            <a:endParaRPr lang="fr-FR" sz="2000" b="0" u="none" strike="noStrike">
              <a:solidFill>
                <a:srgbClr val="000000"/>
              </a:solidFill>
              <a:effectLst/>
              <a:uFillTx/>
              <a:latin typeface="Arial"/>
            </a:endParaRPr>
          </a:p>
          <a:p>
            <a:pPr indent="0">
              <a:lnSpc>
                <a:spcPct val="100000"/>
              </a:lnSpc>
              <a:buNone/>
              <a:tabLst>
                <a:tab pos="0" algn="l"/>
              </a:tabLst>
            </a:pPr>
            <a:r>
              <a:rPr lang="fr-FR" sz="2000" b="1" u="none" strike="noStrike">
                <a:solidFill>
                  <a:srgbClr val="000000"/>
                </a:solidFill>
                <a:effectLst/>
                <a:uFillTx/>
                <a:latin typeface="Arial"/>
              </a:rPr>
              <a:t>Pour aller plus loin : </a:t>
            </a:r>
            <a:r>
              <a:rPr lang="fr-FR" sz="2000" b="0" u="none" strike="noStrike">
                <a:solidFill>
                  <a:srgbClr val="000000"/>
                </a:solidFill>
                <a:effectLst/>
                <a:uFillTx/>
                <a:latin typeface="Arial"/>
              </a:rPr>
              <a:t>https://enseigner.u-bordeaux.fr/application/files/4516/9987/5071/Kit_IAG_-_Fonctionnement_de_chat_GPT.pdf</a:t>
            </a:r>
          </a:p>
        </p:txBody>
      </p:sp>
      <p:sp>
        <p:nvSpPr>
          <p:cNvPr id="511" name="PlaceHolder 3"/>
          <p:cNvSpPr>
            <a:spLocks noGrp="1"/>
          </p:cNvSpPr>
          <p:nvPr>
            <p:ph type="sldNum" idx="117"/>
          </p:nvPr>
        </p:nvSpPr>
        <p:spPr>
          <a:xfrm>
            <a:off x="8131680" y="9428760"/>
            <a:ext cx="6220080" cy="497160"/>
          </a:xfrm>
          <a:prstGeom prst="rect">
            <a:avLst/>
          </a:prstGeom>
          <a:noFill/>
          <a:ln w="0">
            <a:noFill/>
          </a:ln>
        </p:spPr>
        <p:txBody>
          <a:bodyPr lIns="138600" tIns="69480" rIns="138600" bIns="69480" anchor="b">
            <a:noAutofit/>
          </a:bodyPr>
          <a:lstStyle>
            <a:lvl1pPr indent="0" algn="r">
              <a:lnSpc>
                <a:spcPct val="100000"/>
              </a:lnSpc>
              <a:buNone/>
              <a:tabLst>
                <a:tab pos="0" algn="l"/>
              </a:tabLst>
              <a:defRPr lang="fr-FR" sz="1800" b="0" u="none" strike="noStrike">
                <a:solidFill>
                  <a:srgbClr val="000000"/>
                </a:solidFill>
                <a:effectLst/>
                <a:uFillTx/>
                <a:latin typeface="Times New Roman"/>
              </a:defRPr>
            </a:lvl1pPr>
          </a:lstStyle>
          <a:p>
            <a:pPr indent="0" algn="r">
              <a:lnSpc>
                <a:spcPct val="100000"/>
              </a:lnSpc>
              <a:buNone/>
              <a:tabLst>
                <a:tab pos="0" algn="l"/>
              </a:tabLst>
            </a:pPr>
            <a:fld id="{307DBA36-C41D-422C-B341-E0C8859EF2AC}" type="slidenum">
              <a:rPr lang="fr-FR" sz="1800" b="0" u="none" strike="noStrike">
                <a:solidFill>
                  <a:srgbClr val="000000"/>
                </a:solidFill>
                <a:effectLst/>
                <a:uFillTx/>
                <a:latin typeface="Times New Roman"/>
              </a:rPr>
              <a:t>17</a:t>
            </a:fld>
            <a:endParaRPr lang="fr-FR" sz="1800" b="0" u="none" strike="noStrike">
              <a:solidFill>
                <a:srgbClr val="000000"/>
              </a:solidFill>
              <a:effectLst/>
              <a:uFillTx/>
              <a:latin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PlaceHolder 1"/>
          <p:cNvSpPr>
            <a:spLocks noGrp="1" noRot="1" noChangeAspect="1"/>
          </p:cNvSpPr>
          <p:nvPr>
            <p:ph type="sldImg"/>
          </p:nvPr>
        </p:nvSpPr>
        <p:spPr>
          <a:xfrm>
            <a:off x="4199040" y="1239840"/>
            <a:ext cx="5957280" cy="3350520"/>
          </a:xfrm>
          <a:prstGeom prst="rect">
            <a:avLst/>
          </a:prstGeom>
          <a:ln w="0">
            <a:noFill/>
          </a:ln>
        </p:spPr>
      </p:sp>
      <p:sp>
        <p:nvSpPr>
          <p:cNvPr id="513" name="PlaceHolder 2"/>
          <p:cNvSpPr>
            <a:spLocks noGrp="1"/>
          </p:cNvSpPr>
          <p:nvPr>
            <p:ph type="body"/>
          </p:nvPr>
        </p:nvSpPr>
        <p:spPr>
          <a:xfrm>
            <a:off x="1435680" y="4777200"/>
            <a:ext cx="11484000" cy="3907800"/>
          </a:xfrm>
          <a:prstGeom prst="rect">
            <a:avLst/>
          </a:prstGeom>
          <a:noFill/>
          <a:ln w="0">
            <a:noFill/>
          </a:ln>
        </p:spPr>
        <p:txBody>
          <a:bodyPr lIns="138600" tIns="69480" rIns="138600" bIns="69480" anchor="t">
            <a:noAutofit/>
          </a:bodyPr>
          <a:lstStyle/>
          <a:p>
            <a:pPr indent="0">
              <a:lnSpc>
                <a:spcPct val="100000"/>
              </a:lnSpc>
              <a:buNone/>
              <a:tabLst>
                <a:tab pos="0" algn="l"/>
              </a:tabLst>
            </a:pPr>
            <a:r>
              <a:rPr lang="fr-FR" sz="2000" b="0" u="none" strike="noStrike">
                <a:solidFill>
                  <a:srgbClr val="000000"/>
                </a:solidFill>
                <a:effectLst/>
                <a:uFillTx/>
                <a:latin typeface="Arial"/>
              </a:rPr>
              <a:t>Voyons d’un peu plus prêt comment ça se passe avec une génération de texte : extrait de Vittascience</a:t>
            </a:r>
          </a:p>
          <a:p>
            <a:pPr indent="0">
              <a:lnSpc>
                <a:spcPct val="100000"/>
              </a:lnSpc>
              <a:buNone/>
              <a:tabLst>
                <a:tab pos="0" algn="l"/>
              </a:tabLst>
            </a:pPr>
            <a:endParaRPr lang="fr-FR" sz="2000" b="0" u="none" strike="noStrike">
              <a:solidFill>
                <a:srgbClr val="000000"/>
              </a:solidFill>
              <a:effectLst/>
              <a:uFillTx/>
              <a:latin typeface="Arial"/>
            </a:endParaRPr>
          </a:p>
          <a:p>
            <a:pPr indent="0">
              <a:lnSpc>
                <a:spcPct val="100000"/>
              </a:lnSpc>
              <a:buNone/>
              <a:tabLst>
                <a:tab pos="0" algn="l"/>
              </a:tabLst>
            </a:pPr>
            <a:r>
              <a:rPr lang="fr-FR" sz="2000" b="0" u="none" strike="noStrike">
                <a:solidFill>
                  <a:srgbClr val="000000"/>
                </a:solidFill>
                <a:effectLst/>
                <a:uFillTx/>
                <a:latin typeface="Arial"/>
              </a:rPr>
              <a:t>Il est important de comprendre que les IA génératives ne donnent pas des réponses mais des éléments qui ressembleront à une réponse. </a:t>
            </a:r>
            <a:r>
              <a:rPr lang="fr-FR" sz="2000" b="1" u="none" strike="noStrike">
                <a:solidFill>
                  <a:srgbClr val="000000"/>
                </a:solidFill>
                <a:effectLst/>
                <a:uFillTx/>
                <a:latin typeface="Arial"/>
              </a:rPr>
              <a:t>Ils ne comprennent ni le sens de la question ni la « réponse » générée.</a:t>
            </a:r>
            <a:endParaRPr lang="fr-FR" sz="2000" b="0" u="none" strike="noStrike">
              <a:solidFill>
                <a:srgbClr val="000000"/>
              </a:solidFill>
              <a:effectLst/>
              <a:uFillTx/>
              <a:latin typeface="Arial"/>
            </a:endParaRPr>
          </a:p>
          <a:p>
            <a:pPr indent="0">
              <a:lnSpc>
                <a:spcPct val="100000"/>
              </a:lnSpc>
              <a:buNone/>
              <a:tabLst>
                <a:tab pos="0" algn="l"/>
              </a:tabLst>
            </a:pPr>
            <a:r>
              <a:rPr lang="fr-FR" sz="2000" b="0" u="none" strike="noStrike">
                <a:solidFill>
                  <a:srgbClr val="000000"/>
                </a:solidFill>
                <a:effectLst/>
                <a:uFillTx/>
                <a:latin typeface="Arial"/>
              </a:rPr>
              <a:t>Et si l’outil ne dispose pas d’assez d’informations dans sa base de données, il peut inventer des éléments de réponse, halluciner.</a:t>
            </a:r>
          </a:p>
          <a:p>
            <a:pPr indent="0">
              <a:lnSpc>
                <a:spcPct val="100000"/>
              </a:lnSpc>
              <a:buNone/>
              <a:tabLst>
                <a:tab pos="0" algn="l"/>
              </a:tabLst>
            </a:pPr>
            <a:endParaRPr lang="fr-FR" sz="2000" b="0" u="none" strike="noStrike">
              <a:solidFill>
                <a:srgbClr val="000000"/>
              </a:solidFill>
              <a:effectLst/>
              <a:uFillTx/>
              <a:latin typeface="Arial"/>
            </a:endParaRPr>
          </a:p>
          <a:p>
            <a:pPr indent="0">
              <a:lnSpc>
                <a:spcPct val="100000"/>
              </a:lnSpc>
              <a:buNone/>
              <a:tabLst>
                <a:tab pos="0" algn="l"/>
              </a:tabLst>
            </a:pPr>
            <a:r>
              <a:rPr lang="fr-FR" sz="2000" b="1" u="none" strike="noStrike">
                <a:solidFill>
                  <a:srgbClr val="000000"/>
                </a:solidFill>
                <a:effectLst/>
                <a:uFillTx/>
                <a:latin typeface="Arial"/>
              </a:rPr>
              <a:t>Vittascience</a:t>
            </a:r>
            <a:r>
              <a:rPr lang="fr-FR" sz="2000" b="0" u="none" strike="noStrike">
                <a:solidFill>
                  <a:srgbClr val="000000"/>
                </a:solidFill>
                <a:effectLst/>
                <a:uFillTx/>
                <a:latin typeface="Arial"/>
              </a:rPr>
              <a:t> (https://fr.vittascience.com/) est une plateforme « dédiée à l’apprentissage des sciences, de la programmation et de l’intelligence artificielle ». Via la conception d’outil pédagogique concrets et inclusifs, avec l’idée de « donner aux jeunes les clés pour comprendre, agir et imaginer l’avenir ».</a:t>
            </a:r>
          </a:p>
          <a:p>
            <a:pPr indent="0">
              <a:lnSpc>
                <a:spcPct val="100000"/>
              </a:lnSpc>
              <a:buNone/>
              <a:tabLst>
                <a:tab pos="0" algn="l"/>
              </a:tabLst>
            </a:pPr>
            <a:endParaRPr lang="fr-FR" sz="2000" b="0" u="none" strike="noStrike">
              <a:solidFill>
                <a:srgbClr val="000000"/>
              </a:solidFill>
              <a:effectLst/>
              <a:uFillTx/>
              <a:latin typeface="Arial"/>
            </a:endParaRPr>
          </a:p>
          <a:p>
            <a:pPr indent="0">
              <a:lnSpc>
                <a:spcPct val="100000"/>
              </a:lnSpc>
              <a:buNone/>
              <a:tabLst>
                <a:tab pos="0" algn="l"/>
              </a:tabLst>
            </a:pPr>
            <a:r>
              <a:rPr lang="fr-FR" sz="2000" b="0" u="none" strike="noStrike">
                <a:solidFill>
                  <a:srgbClr val="000000"/>
                </a:solidFill>
                <a:effectLst/>
                <a:uFillTx/>
                <a:latin typeface="Arial"/>
              </a:rPr>
              <a:t>Avec l’outil IA générative de texte proposé :</a:t>
            </a:r>
          </a:p>
          <a:p>
            <a:pPr marL="260280" indent="-260280">
              <a:lnSpc>
                <a:spcPct val="100000"/>
              </a:lnSpc>
              <a:buClr>
                <a:srgbClr val="000000"/>
              </a:buClr>
              <a:buFont typeface="OpenSymbol"/>
              <a:buChar char="-"/>
              <a:tabLst>
                <a:tab pos="0" algn="l"/>
              </a:tabLst>
            </a:pPr>
            <a:r>
              <a:rPr lang="fr-FR" sz="2000" b="0" u="none" strike="noStrike">
                <a:solidFill>
                  <a:srgbClr val="000000"/>
                </a:solidFill>
                <a:effectLst/>
                <a:uFillTx/>
                <a:latin typeface="Arial"/>
              </a:rPr>
              <a:t>On peut choisir son modèle de langage (ChatGPT, Mistral…)</a:t>
            </a:r>
          </a:p>
          <a:p>
            <a:pPr marL="260280" indent="-260280">
              <a:lnSpc>
                <a:spcPct val="100000"/>
              </a:lnSpc>
              <a:buClr>
                <a:srgbClr val="000000"/>
              </a:buClr>
              <a:buFont typeface="OpenSymbol"/>
              <a:buChar char="-"/>
              <a:tabLst>
                <a:tab pos="0" algn="l"/>
              </a:tabLst>
            </a:pPr>
            <a:r>
              <a:rPr lang="fr-FR" sz="2000" b="0" u="none" strike="noStrike">
                <a:solidFill>
                  <a:srgbClr val="000000"/>
                </a:solidFill>
                <a:effectLst/>
                <a:uFillTx/>
                <a:latin typeface="Arial"/>
              </a:rPr>
              <a:t>Choisir le taux d’aléatoire</a:t>
            </a:r>
          </a:p>
          <a:p>
            <a:pPr marL="260280" indent="-260280">
              <a:lnSpc>
                <a:spcPct val="100000"/>
              </a:lnSpc>
              <a:buClr>
                <a:srgbClr val="000000"/>
              </a:buClr>
              <a:buFont typeface="OpenSymbol"/>
              <a:buChar char="-"/>
              <a:tabLst>
                <a:tab pos="0" algn="l"/>
              </a:tabLst>
            </a:pPr>
            <a:r>
              <a:rPr lang="fr-FR" sz="2000" b="0" u="none" strike="noStrike">
                <a:solidFill>
                  <a:srgbClr val="000000"/>
                </a:solidFill>
                <a:effectLst/>
                <a:uFillTx/>
                <a:latin typeface="Arial"/>
              </a:rPr>
              <a:t>Montrer le découpage en token</a:t>
            </a:r>
          </a:p>
          <a:p>
            <a:pPr marL="260280" indent="-260280">
              <a:lnSpc>
                <a:spcPct val="100000"/>
              </a:lnSpc>
              <a:buClr>
                <a:srgbClr val="000000"/>
              </a:buClr>
              <a:buFont typeface="OpenSymbol"/>
              <a:buChar char="-"/>
              <a:tabLst>
                <a:tab pos="0" algn="l"/>
              </a:tabLst>
            </a:pPr>
            <a:r>
              <a:rPr lang="fr-FR" sz="2000" b="0" u="none" strike="noStrike">
                <a:solidFill>
                  <a:srgbClr val="000000"/>
                </a:solidFill>
                <a:effectLst/>
                <a:uFillTx/>
                <a:latin typeface="Arial"/>
              </a:rPr>
              <a:t>Montrer les taux de probabilité de chaque token par rapport au précédent.</a:t>
            </a:r>
          </a:p>
        </p:txBody>
      </p:sp>
      <p:sp>
        <p:nvSpPr>
          <p:cNvPr id="514" name="PlaceHolder 3"/>
          <p:cNvSpPr>
            <a:spLocks noGrp="1"/>
          </p:cNvSpPr>
          <p:nvPr>
            <p:ph type="sldNum" idx="118"/>
          </p:nvPr>
        </p:nvSpPr>
        <p:spPr>
          <a:xfrm>
            <a:off x="8131680" y="9428760"/>
            <a:ext cx="6220080" cy="497160"/>
          </a:xfrm>
          <a:prstGeom prst="rect">
            <a:avLst/>
          </a:prstGeom>
          <a:noFill/>
          <a:ln w="0">
            <a:noFill/>
          </a:ln>
        </p:spPr>
        <p:txBody>
          <a:bodyPr lIns="138600" tIns="69480" rIns="138600" bIns="69480" anchor="b">
            <a:noAutofit/>
          </a:bodyPr>
          <a:lstStyle>
            <a:lvl1pPr indent="0" algn="r">
              <a:lnSpc>
                <a:spcPct val="100000"/>
              </a:lnSpc>
              <a:buNone/>
              <a:tabLst>
                <a:tab pos="0" algn="l"/>
              </a:tabLst>
              <a:defRPr lang="fr-FR" sz="1800" b="0" u="none" strike="noStrike">
                <a:solidFill>
                  <a:srgbClr val="000000"/>
                </a:solidFill>
                <a:effectLst/>
                <a:uFillTx/>
                <a:latin typeface="Times New Roman"/>
              </a:defRPr>
            </a:lvl1pPr>
          </a:lstStyle>
          <a:p>
            <a:pPr indent="0" algn="r">
              <a:lnSpc>
                <a:spcPct val="100000"/>
              </a:lnSpc>
              <a:buNone/>
              <a:tabLst>
                <a:tab pos="0" algn="l"/>
              </a:tabLst>
            </a:pPr>
            <a:fld id="{A8A121F9-2E4A-420A-8E33-D91614837933}" type="slidenum">
              <a:rPr lang="fr-FR" sz="1800" b="0" u="none" strike="noStrike">
                <a:solidFill>
                  <a:srgbClr val="000000"/>
                </a:solidFill>
                <a:effectLst/>
                <a:uFillTx/>
                <a:latin typeface="Times New Roman"/>
              </a:rPr>
              <a:t>18</a:t>
            </a:fld>
            <a:endParaRPr lang="fr-FR" sz="1800" b="0" u="none" strike="noStrike">
              <a:solidFill>
                <a:srgbClr val="000000"/>
              </a:solidFill>
              <a:effectLst/>
              <a:uFillTx/>
              <a:latin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PlaceHolder 1"/>
          <p:cNvSpPr>
            <a:spLocks noGrp="1" noRot="1" noChangeAspect="1"/>
          </p:cNvSpPr>
          <p:nvPr>
            <p:ph type="sldImg"/>
          </p:nvPr>
        </p:nvSpPr>
        <p:spPr>
          <a:xfrm>
            <a:off x="4199040" y="1239840"/>
            <a:ext cx="5957280" cy="3350520"/>
          </a:xfrm>
          <a:prstGeom prst="rect">
            <a:avLst/>
          </a:prstGeom>
          <a:ln w="0">
            <a:noFill/>
          </a:ln>
        </p:spPr>
      </p:sp>
      <p:sp>
        <p:nvSpPr>
          <p:cNvPr id="516" name="PlaceHolder 2"/>
          <p:cNvSpPr>
            <a:spLocks noGrp="1"/>
          </p:cNvSpPr>
          <p:nvPr>
            <p:ph type="body"/>
          </p:nvPr>
        </p:nvSpPr>
        <p:spPr>
          <a:xfrm>
            <a:off x="1435680" y="4777200"/>
            <a:ext cx="11484000" cy="3907800"/>
          </a:xfrm>
          <a:prstGeom prst="rect">
            <a:avLst/>
          </a:prstGeom>
          <a:noFill/>
          <a:ln w="0">
            <a:noFill/>
          </a:ln>
        </p:spPr>
        <p:txBody>
          <a:bodyPr lIns="138600" tIns="69480" rIns="138600" bIns="69480" anchor="t">
            <a:noAutofit/>
          </a:bodyPr>
          <a:lstStyle/>
          <a:p>
            <a:pPr marL="260280" indent="-260280">
              <a:lnSpc>
                <a:spcPct val="100000"/>
              </a:lnSpc>
              <a:buClr>
                <a:srgbClr val="000000"/>
              </a:buClr>
              <a:buFont typeface="Wingdings" charset="2"/>
              <a:buChar char=""/>
            </a:pPr>
            <a:r>
              <a:rPr lang="fr-FR" sz="2000" b="0" u="none" strike="noStrike">
                <a:solidFill>
                  <a:srgbClr val="000000"/>
                </a:solidFill>
                <a:effectLst/>
                <a:uFillTx/>
                <a:latin typeface="Arial"/>
              </a:rPr>
              <a:t>Dans le prompt de gauche, aucun niveau ni contexte n’étant précisé, l’IAGen fait une réponse d’un niveau assez élevé, à destination de personnes adultes et avec un vocabulaire assez spécialisé</a:t>
            </a:r>
          </a:p>
          <a:p>
            <a:pPr marL="260280" indent="-260280">
              <a:lnSpc>
                <a:spcPct val="100000"/>
              </a:lnSpc>
              <a:buClr>
                <a:srgbClr val="000000"/>
              </a:buClr>
              <a:buFont typeface="Wingdings" charset="2"/>
              <a:buChar char=""/>
            </a:pPr>
            <a:r>
              <a:rPr lang="fr-FR" sz="2000" b="0" u="none" strike="noStrike">
                <a:solidFill>
                  <a:srgbClr val="000000"/>
                </a:solidFill>
                <a:effectLst/>
                <a:uFillTx/>
                <a:latin typeface="Arial"/>
              </a:rPr>
              <a:t>Dans le prompt de droite, un niveau est précisé : l’IAGen adapte à la fois son vocabulaire et les concepts présentés.</a:t>
            </a:r>
          </a:p>
        </p:txBody>
      </p:sp>
      <p:sp>
        <p:nvSpPr>
          <p:cNvPr id="517" name="PlaceHolder 3"/>
          <p:cNvSpPr>
            <a:spLocks noGrp="1"/>
          </p:cNvSpPr>
          <p:nvPr>
            <p:ph type="sldNum" idx="119"/>
          </p:nvPr>
        </p:nvSpPr>
        <p:spPr>
          <a:xfrm>
            <a:off x="8131680" y="9428760"/>
            <a:ext cx="6220080" cy="497160"/>
          </a:xfrm>
          <a:prstGeom prst="rect">
            <a:avLst/>
          </a:prstGeom>
          <a:noFill/>
          <a:ln w="0">
            <a:noFill/>
          </a:ln>
        </p:spPr>
        <p:txBody>
          <a:bodyPr lIns="138600" tIns="69480" rIns="138600" bIns="69480" anchor="b">
            <a:noAutofit/>
          </a:bodyPr>
          <a:lstStyle>
            <a:lvl1pPr indent="0" algn="r">
              <a:lnSpc>
                <a:spcPct val="100000"/>
              </a:lnSpc>
              <a:buNone/>
              <a:tabLst>
                <a:tab pos="0" algn="l"/>
              </a:tabLst>
              <a:defRPr lang="fr-FR" sz="1800" b="0" u="none" strike="noStrike">
                <a:solidFill>
                  <a:srgbClr val="000000"/>
                </a:solidFill>
                <a:effectLst/>
                <a:uFillTx/>
                <a:latin typeface="Times New Roman"/>
              </a:defRPr>
            </a:lvl1pPr>
          </a:lstStyle>
          <a:p>
            <a:pPr indent="0" algn="r">
              <a:lnSpc>
                <a:spcPct val="100000"/>
              </a:lnSpc>
              <a:buNone/>
              <a:tabLst>
                <a:tab pos="0" algn="l"/>
              </a:tabLst>
            </a:pPr>
            <a:fld id="{2A7EFFFF-39ED-4D59-B539-93BF496B1896}" type="slidenum">
              <a:rPr lang="fr-FR" sz="1800" b="0" u="none" strike="noStrike">
                <a:solidFill>
                  <a:srgbClr val="000000"/>
                </a:solidFill>
                <a:effectLst/>
                <a:uFillTx/>
                <a:latin typeface="Times New Roman"/>
              </a:rPr>
              <a:t>20</a:t>
            </a:fld>
            <a:endParaRPr lang="fr-FR" sz="1800" b="0" u="none" strike="noStrike">
              <a:solidFill>
                <a:srgbClr val="000000"/>
              </a:solidFill>
              <a:effectLst/>
              <a:uFillTx/>
              <a:latin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PlaceHolder 1"/>
          <p:cNvSpPr>
            <a:spLocks noGrp="1" noRot="1" noChangeAspect="1"/>
          </p:cNvSpPr>
          <p:nvPr>
            <p:ph type="sldImg"/>
          </p:nvPr>
        </p:nvSpPr>
        <p:spPr>
          <a:xfrm>
            <a:off x="4199040" y="1239840"/>
            <a:ext cx="5957280" cy="3350520"/>
          </a:xfrm>
          <a:prstGeom prst="rect">
            <a:avLst/>
          </a:prstGeom>
          <a:ln w="0">
            <a:noFill/>
          </a:ln>
        </p:spPr>
      </p:sp>
      <p:sp>
        <p:nvSpPr>
          <p:cNvPr id="519" name="PlaceHolder 2"/>
          <p:cNvSpPr>
            <a:spLocks noGrp="1"/>
          </p:cNvSpPr>
          <p:nvPr>
            <p:ph type="body"/>
          </p:nvPr>
        </p:nvSpPr>
        <p:spPr>
          <a:xfrm>
            <a:off x="1435680" y="4777200"/>
            <a:ext cx="11484000" cy="3907800"/>
          </a:xfrm>
          <a:prstGeom prst="rect">
            <a:avLst/>
          </a:prstGeom>
          <a:noFill/>
          <a:ln w="0">
            <a:noFill/>
          </a:ln>
        </p:spPr>
        <p:txBody>
          <a:bodyPr lIns="138600" tIns="69480" rIns="138600" bIns="69480" anchor="t">
            <a:noAutofit/>
          </a:bodyPr>
          <a:lstStyle/>
          <a:p>
            <a:pPr indent="0" defTabSz="1387440">
              <a:lnSpc>
                <a:spcPct val="100000"/>
              </a:lnSpc>
              <a:buNone/>
              <a:tabLst>
                <a:tab pos="0" algn="l"/>
              </a:tabLst>
            </a:pPr>
            <a:r>
              <a:rPr lang="fr-FR" sz="1800" b="0" u="none" strike="noStrike">
                <a:solidFill>
                  <a:srgbClr val="000000"/>
                </a:solidFill>
                <a:effectLst/>
                <a:uFillTx/>
                <a:latin typeface="Verdana"/>
                <a:ea typeface="Verdana"/>
              </a:rPr>
              <a:t>Apprendre à interroger les IAgen est indispensable pour obtenir des réponses pertinentes et cela nécessite une formation en soi.</a:t>
            </a:r>
            <a:endParaRPr lang="fr-FR" sz="1800" b="0" u="none" strike="noStrike">
              <a:solidFill>
                <a:srgbClr val="000000"/>
              </a:solidFill>
              <a:effectLst/>
              <a:uFillTx/>
              <a:latin typeface="Arial"/>
            </a:endParaRPr>
          </a:p>
          <a:p>
            <a:pPr indent="0" defTabSz="1387440">
              <a:lnSpc>
                <a:spcPct val="100000"/>
              </a:lnSpc>
              <a:buNone/>
              <a:tabLst>
                <a:tab pos="0" algn="l"/>
              </a:tabLst>
            </a:pPr>
            <a:r>
              <a:rPr lang="fr-FR" sz="2000" b="0" u="none" strike="noStrike">
                <a:solidFill>
                  <a:srgbClr val="000000"/>
                </a:solidFill>
                <a:effectLst/>
                <a:uFillTx/>
                <a:latin typeface="Verdana"/>
                <a:ea typeface="Verdana"/>
              </a:rPr>
              <a:t>Plusieurs méthodes existent, avec leur acronyme mnémotechnique, par exemple la méthode écrire un prompt ACTIF</a:t>
            </a:r>
            <a:endParaRPr lang="fr-FR" sz="2000" b="0" u="none" strike="noStrike">
              <a:solidFill>
                <a:srgbClr val="000000"/>
              </a:solidFill>
              <a:effectLst/>
              <a:uFillTx/>
              <a:latin typeface="Arial"/>
            </a:endParaRPr>
          </a:p>
          <a:p>
            <a:pPr marL="954000" lvl="1" indent="-260280" defTabSz="1387440">
              <a:lnSpc>
                <a:spcPct val="100000"/>
              </a:lnSpc>
              <a:buClr>
                <a:srgbClr val="000000"/>
              </a:buClr>
              <a:buFont typeface="Wingdings" charset="2"/>
              <a:buChar char=""/>
              <a:tabLst>
                <a:tab pos="0" algn="l"/>
              </a:tabLst>
            </a:pPr>
            <a:r>
              <a:rPr lang="fr-FR" sz="2000" b="0" u="none" strike="noStrike">
                <a:solidFill>
                  <a:srgbClr val="000000"/>
                </a:solidFill>
                <a:effectLst/>
                <a:uFillTx/>
                <a:latin typeface="Verdana"/>
                <a:ea typeface="Verdana"/>
              </a:rPr>
              <a:t>Préciser le contexte : préciser le public destinataire du contenu généré, préciser si c’est un travail universitaire, le niveau, etc.</a:t>
            </a:r>
            <a:endParaRPr lang="fr-FR" sz="2000" b="0" u="none" strike="noStrike">
              <a:solidFill>
                <a:srgbClr val="000000"/>
              </a:solidFill>
              <a:effectLst/>
              <a:uFillTx/>
              <a:latin typeface="Arial"/>
            </a:endParaRPr>
          </a:p>
          <a:p>
            <a:pPr marL="954000" lvl="1" indent="-260280" defTabSz="1387440">
              <a:lnSpc>
                <a:spcPct val="100000"/>
              </a:lnSpc>
              <a:buClr>
                <a:srgbClr val="000000"/>
              </a:buClr>
              <a:buFont typeface="Wingdings" charset="2"/>
              <a:buChar char=""/>
              <a:tabLst>
                <a:tab pos="0" algn="l"/>
              </a:tabLst>
            </a:pPr>
            <a:r>
              <a:rPr lang="fr-FR" sz="2000" b="0" u="none" strike="noStrike">
                <a:solidFill>
                  <a:srgbClr val="000000"/>
                </a:solidFill>
                <a:effectLst/>
                <a:uFillTx/>
                <a:latin typeface="Verdana"/>
                <a:ea typeface="Verdana"/>
              </a:rPr>
              <a:t>Identité /rôle de l’IAGen : « agit comme un enseignant qui donne des pistes de résolution mais pas tout de suite la réponse à l’exercice…</a:t>
            </a:r>
            <a:endParaRPr lang="fr-FR" sz="2000" b="0" u="none" strike="noStrike">
              <a:solidFill>
                <a:srgbClr val="000000"/>
              </a:solidFill>
              <a:effectLst/>
              <a:uFillTx/>
              <a:latin typeface="Arial"/>
            </a:endParaRPr>
          </a:p>
          <a:p>
            <a:pPr marL="954000" lvl="1" indent="-260280" defTabSz="1387440">
              <a:lnSpc>
                <a:spcPct val="100000"/>
              </a:lnSpc>
              <a:buClr>
                <a:srgbClr val="000000"/>
              </a:buClr>
              <a:buFont typeface="Wingdings" charset="2"/>
              <a:buChar char=""/>
              <a:tabLst>
                <a:tab pos="0" algn="l"/>
              </a:tabLst>
            </a:pPr>
            <a:r>
              <a:rPr lang="fr-FR" sz="2000" b="0" u="none" strike="noStrike">
                <a:solidFill>
                  <a:srgbClr val="000000"/>
                </a:solidFill>
                <a:effectLst/>
                <a:uFillTx/>
                <a:latin typeface="Verdana"/>
                <a:ea typeface="Verdana"/>
              </a:rPr>
              <a:t>Format : à préciser si on veut une forme particulière, sinon, l’IAGen fera par défaut différents paragraphe par partie avec ou pas des listes à puces par exemple</a:t>
            </a:r>
            <a:endParaRPr lang="fr-FR" sz="2000" b="0" u="none" strike="noStrike">
              <a:solidFill>
                <a:srgbClr val="000000"/>
              </a:solidFill>
              <a:effectLst/>
              <a:uFillTx/>
              <a:latin typeface="Arial"/>
            </a:endParaRPr>
          </a:p>
        </p:txBody>
      </p:sp>
      <p:sp>
        <p:nvSpPr>
          <p:cNvPr id="520" name="PlaceHolder 3"/>
          <p:cNvSpPr>
            <a:spLocks noGrp="1"/>
          </p:cNvSpPr>
          <p:nvPr>
            <p:ph type="sldNum" idx="120"/>
          </p:nvPr>
        </p:nvSpPr>
        <p:spPr>
          <a:xfrm>
            <a:off x="8131680" y="9428760"/>
            <a:ext cx="6220080" cy="497160"/>
          </a:xfrm>
          <a:prstGeom prst="rect">
            <a:avLst/>
          </a:prstGeom>
          <a:noFill/>
          <a:ln w="0">
            <a:noFill/>
          </a:ln>
        </p:spPr>
        <p:txBody>
          <a:bodyPr lIns="138600" tIns="69480" rIns="138600" bIns="69480" anchor="b">
            <a:noAutofit/>
          </a:bodyPr>
          <a:lstStyle>
            <a:lvl1pPr indent="0" algn="r">
              <a:lnSpc>
                <a:spcPct val="100000"/>
              </a:lnSpc>
              <a:buNone/>
              <a:tabLst>
                <a:tab pos="0" algn="l"/>
              </a:tabLst>
              <a:defRPr lang="fr-FR" sz="1800" b="0" u="none" strike="noStrike">
                <a:solidFill>
                  <a:srgbClr val="000000"/>
                </a:solidFill>
                <a:effectLst/>
                <a:uFillTx/>
                <a:latin typeface="Times New Roman"/>
              </a:defRPr>
            </a:lvl1pPr>
          </a:lstStyle>
          <a:p>
            <a:pPr indent="0" algn="r">
              <a:lnSpc>
                <a:spcPct val="100000"/>
              </a:lnSpc>
              <a:buNone/>
              <a:tabLst>
                <a:tab pos="0" algn="l"/>
              </a:tabLst>
            </a:pPr>
            <a:fld id="{A2E7AE6B-9173-4E95-B36F-F759A2AD7B36}" type="slidenum">
              <a:rPr lang="fr-FR" sz="1800" b="0" u="none" strike="noStrike">
                <a:solidFill>
                  <a:srgbClr val="000000"/>
                </a:solidFill>
                <a:effectLst/>
                <a:uFillTx/>
                <a:latin typeface="Times New Roman"/>
              </a:rPr>
              <a:t>21</a:t>
            </a:fld>
            <a:endParaRPr lang="fr-FR" sz="1800" b="0" u="none" strike="noStrike">
              <a:solidFill>
                <a:srgbClr val="000000"/>
              </a:solidFill>
              <a:effectLst/>
              <a:uFillTx/>
              <a:latin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PlaceHolder 1"/>
          <p:cNvSpPr>
            <a:spLocks noGrp="1" noRot="1" noChangeAspect="1"/>
          </p:cNvSpPr>
          <p:nvPr>
            <p:ph type="sldImg"/>
          </p:nvPr>
        </p:nvSpPr>
        <p:spPr>
          <a:xfrm>
            <a:off x="4198938" y="1239838"/>
            <a:ext cx="5957887" cy="3351212"/>
          </a:xfrm>
          <a:prstGeom prst="rect">
            <a:avLst/>
          </a:prstGeom>
          <a:ln w="0">
            <a:noFill/>
          </a:ln>
        </p:spPr>
      </p:sp>
      <p:sp>
        <p:nvSpPr>
          <p:cNvPr id="522" name="PlaceHolder 2"/>
          <p:cNvSpPr>
            <a:spLocks noGrp="1"/>
          </p:cNvSpPr>
          <p:nvPr>
            <p:ph type="body"/>
          </p:nvPr>
        </p:nvSpPr>
        <p:spPr>
          <a:xfrm>
            <a:off x="1435680" y="4777200"/>
            <a:ext cx="11484000" cy="3907800"/>
          </a:xfrm>
          <a:prstGeom prst="rect">
            <a:avLst/>
          </a:prstGeom>
          <a:noFill/>
          <a:ln w="0">
            <a:noFill/>
          </a:ln>
        </p:spPr>
        <p:txBody>
          <a:bodyPr lIns="138600" tIns="69480" rIns="138600" bIns="69480" anchor="t">
            <a:noAutofit/>
          </a:bodyPr>
          <a:lstStyle/>
          <a:p>
            <a:pPr indent="0">
              <a:buNone/>
            </a:pPr>
            <a:endParaRPr lang="fr-FR" sz="1800" b="0" u="none" strike="noStrike">
              <a:solidFill>
                <a:srgbClr val="000000"/>
              </a:solidFill>
              <a:effectLst/>
              <a:uFillTx/>
              <a:latin typeface="Arial"/>
            </a:endParaRPr>
          </a:p>
        </p:txBody>
      </p:sp>
      <p:sp>
        <p:nvSpPr>
          <p:cNvPr id="523" name="PlaceHolder 3"/>
          <p:cNvSpPr>
            <a:spLocks noGrp="1"/>
          </p:cNvSpPr>
          <p:nvPr>
            <p:ph type="sldNum" idx="121"/>
          </p:nvPr>
        </p:nvSpPr>
        <p:spPr>
          <a:xfrm>
            <a:off x="8131680" y="9428760"/>
            <a:ext cx="6220080" cy="497160"/>
          </a:xfrm>
          <a:prstGeom prst="rect">
            <a:avLst/>
          </a:prstGeom>
          <a:noFill/>
          <a:ln w="0">
            <a:noFill/>
          </a:ln>
        </p:spPr>
        <p:txBody>
          <a:bodyPr lIns="138600" tIns="69480" rIns="138600" bIns="69480" anchor="b">
            <a:noAutofit/>
          </a:bodyPr>
          <a:lstStyle>
            <a:lvl1pPr indent="0" algn="r">
              <a:lnSpc>
                <a:spcPct val="100000"/>
              </a:lnSpc>
              <a:buNone/>
              <a:tabLst>
                <a:tab pos="0" algn="l"/>
              </a:tabLst>
              <a:defRPr lang="fr-FR" sz="1800" b="0" u="none" strike="noStrike">
                <a:solidFill>
                  <a:srgbClr val="000000"/>
                </a:solidFill>
                <a:effectLst/>
                <a:uFillTx/>
                <a:latin typeface="Times New Roman"/>
              </a:defRPr>
            </a:lvl1pPr>
          </a:lstStyle>
          <a:p>
            <a:pPr indent="0" algn="r">
              <a:lnSpc>
                <a:spcPct val="100000"/>
              </a:lnSpc>
              <a:buNone/>
              <a:tabLst>
                <a:tab pos="0" algn="l"/>
              </a:tabLst>
            </a:pPr>
            <a:fld id="{9B3FE448-07F4-488A-B5C2-6D6CFB42DD18}" type="slidenum">
              <a:rPr lang="fr-FR" sz="1800" b="0" u="none" strike="noStrike">
                <a:solidFill>
                  <a:srgbClr val="000000"/>
                </a:solidFill>
                <a:effectLst/>
                <a:uFillTx/>
                <a:latin typeface="Times New Roman"/>
              </a:rPr>
              <a:t>22</a:t>
            </a:fld>
            <a:endParaRPr lang="fr-FR" sz="1800" b="0" u="none" strike="noStrike">
              <a:solidFill>
                <a:srgbClr val="000000"/>
              </a:solidFill>
              <a:effectLst/>
              <a:uFillTx/>
              <a:latin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PlaceHolder 1"/>
          <p:cNvSpPr>
            <a:spLocks noGrp="1" noRot="1" noChangeAspect="1"/>
          </p:cNvSpPr>
          <p:nvPr>
            <p:ph type="sldImg"/>
          </p:nvPr>
        </p:nvSpPr>
        <p:spPr>
          <a:xfrm>
            <a:off x="4199040" y="1239840"/>
            <a:ext cx="5957280" cy="3350520"/>
          </a:xfrm>
          <a:prstGeom prst="rect">
            <a:avLst/>
          </a:prstGeom>
          <a:ln w="0">
            <a:noFill/>
          </a:ln>
        </p:spPr>
      </p:sp>
      <p:sp>
        <p:nvSpPr>
          <p:cNvPr id="525" name="PlaceHolder 2"/>
          <p:cNvSpPr>
            <a:spLocks noGrp="1"/>
          </p:cNvSpPr>
          <p:nvPr>
            <p:ph type="body"/>
          </p:nvPr>
        </p:nvSpPr>
        <p:spPr>
          <a:xfrm>
            <a:off x="1435680" y="4777200"/>
            <a:ext cx="11484000" cy="3907800"/>
          </a:xfrm>
          <a:prstGeom prst="rect">
            <a:avLst/>
          </a:prstGeom>
          <a:noFill/>
          <a:ln w="0">
            <a:noFill/>
          </a:ln>
        </p:spPr>
        <p:txBody>
          <a:bodyPr lIns="138600" tIns="69480" rIns="138600" bIns="69480" anchor="t">
            <a:noAutofit/>
          </a:bodyPr>
          <a:lstStyle/>
          <a:p>
            <a:pPr indent="0">
              <a:buNone/>
            </a:pPr>
            <a:endParaRPr lang="fr-FR" sz="1800" b="0" u="none" strike="noStrike">
              <a:solidFill>
                <a:srgbClr val="000000"/>
              </a:solidFill>
              <a:effectLst/>
              <a:uFillTx/>
              <a:latin typeface="Arial"/>
            </a:endParaRPr>
          </a:p>
        </p:txBody>
      </p:sp>
      <p:sp>
        <p:nvSpPr>
          <p:cNvPr id="526" name="PlaceHolder 3"/>
          <p:cNvSpPr>
            <a:spLocks noGrp="1"/>
          </p:cNvSpPr>
          <p:nvPr>
            <p:ph type="sldNum" idx="122"/>
          </p:nvPr>
        </p:nvSpPr>
        <p:spPr>
          <a:xfrm>
            <a:off x="8131680" y="9428760"/>
            <a:ext cx="6220080" cy="497160"/>
          </a:xfrm>
          <a:prstGeom prst="rect">
            <a:avLst/>
          </a:prstGeom>
          <a:noFill/>
          <a:ln w="0">
            <a:noFill/>
          </a:ln>
        </p:spPr>
        <p:txBody>
          <a:bodyPr lIns="138600" tIns="69480" rIns="138600" bIns="69480" anchor="b">
            <a:noAutofit/>
          </a:bodyPr>
          <a:lstStyle>
            <a:lvl1pPr indent="0" algn="r">
              <a:lnSpc>
                <a:spcPct val="100000"/>
              </a:lnSpc>
              <a:buNone/>
              <a:tabLst>
                <a:tab pos="0" algn="l"/>
              </a:tabLst>
              <a:defRPr lang="fr-FR" sz="1800" b="0" u="none" strike="noStrike">
                <a:solidFill>
                  <a:srgbClr val="000000"/>
                </a:solidFill>
                <a:effectLst/>
                <a:uFillTx/>
                <a:latin typeface="Times New Roman"/>
              </a:defRPr>
            </a:lvl1pPr>
          </a:lstStyle>
          <a:p>
            <a:pPr indent="0" algn="r">
              <a:lnSpc>
                <a:spcPct val="100000"/>
              </a:lnSpc>
              <a:buNone/>
              <a:tabLst>
                <a:tab pos="0" algn="l"/>
              </a:tabLst>
            </a:pPr>
            <a:fld id="{92DA5888-7F39-4E24-9890-6B675BF88BB3}" type="slidenum">
              <a:rPr lang="fr-FR" sz="1800" b="0" u="none" strike="noStrike">
                <a:solidFill>
                  <a:srgbClr val="000000"/>
                </a:solidFill>
                <a:effectLst/>
                <a:uFillTx/>
                <a:latin typeface="Times New Roman"/>
              </a:rPr>
              <a:t>23</a:t>
            </a:fld>
            <a:endParaRPr lang="fr-FR" sz="1800" b="0" u="none" strike="noStrike">
              <a:solidFill>
                <a:srgbClr val="000000"/>
              </a:solidFill>
              <a:effectLst/>
              <a:uFillTx/>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PlaceHolder 1"/>
          <p:cNvSpPr>
            <a:spLocks noGrp="1" noRot="1" noChangeAspect="1"/>
          </p:cNvSpPr>
          <p:nvPr>
            <p:ph type="sldImg"/>
          </p:nvPr>
        </p:nvSpPr>
        <p:spPr>
          <a:xfrm>
            <a:off x="4199040" y="1239840"/>
            <a:ext cx="5957280" cy="3350520"/>
          </a:xfrm>
          <a:prstGeom prst="rect">
            <a:avLst/>
          </a:prstGeom>
          <a:ln w="0">
            <a:noFill/>
          </a:ln>
        </p:spPr>
      </p:sp>
      <p:sp>
        <p:nvSpPr>
          <p:cNvPr id="474" name="PlaceHolder 2"/>
          <p:cNvSpPr>
            <a:spLocks noGrp="1"/>
          </p:cNvSpPr>
          <p:nvPr>
            <p:ph type="body"/>
          </p:nvPr>
        </p:nvSpPr>
        <p:spPr>
          <a:xfrm>
            <a:off x="1435680" y="4777200"/>
            <a:ext cx="11484000" cy="3907800"/>
          </a:xfrm>
          <a:prstGeom prst="rect">
            <a:avLst/>
          </a:prstGeom>
          <a:noFill/>
          <a:ln w="0">
            <a:noFill/>
          </a:ln>
        </p:spPr>
        <p:txBody>
          <a:bodyPr lIns="138600" tIns="69480" rIns="138600" bIns="69480" anchor="t">
            <a:noAutofit/>
          </a:bodyPr>
          <a:lstStyle/>
          <a:p>
            <a:pPr indent="0">
              <a:buNone/>
            </a:pPr>
            <a:endParaRPr lang="fr-FR" sz="1800" b="0" u="none" strike="noStrike">
              <a:solidFill>
                <a:srgbClr val="000000"/>
              </a:solidFill>
              <a:effectLst/>
              <a:uFillTx/>
              <a:latin typeface="Arial"/>
            </a:endParaRPr>
          </a:p>
        </p:txBody>
      </p:sp>
      <p:sp>
        <p:nvSpPr>
          <p:cNvPr id="475" name="PlaceHolder 3"/>
          <p:cNvSpPr>
            <a:spLocks noGrp="1"/>
          </p:cNvSpPr>
          <p:nvPr>
            <p:ph type="sldNum" idx="105"/>
          </p:nvPr>
        </p:nvSpPr>
        <p:spPr>
          <a:xfrm>
            <a:off x="8131680" y="9428760"/>
            <a:ext cx="6220080" cy="497160"/>
          </a:xfrm>
          <a:prstGeom prst="rect">
            <a:avLst/>
          </a:prstGeom>
          <a:noFill/>
          <a:ln w="0">
            <a:noFill/>
          </a:ln>
        </p:spPr>
        <p:txBody>
          <a:bodyPr lIns="138600" tIns="69480" rIns="138600" bIns="69480" anchor="b">
            <a:noAutofit/>
          </a:bodyPr>
          <a:lstStyle>
            <a:lvl1pPr indent="0" algn="r">
              <a:lnSpc>
                <a:spcPct val="100000"/>
              </a:lnSpc>
              <a:buNone/>
              <a:tabLst>
                <a:tab pos="0" algn="l"/>
              </a:tabLst>
              <a:defRPr lang="fr-FR" sz="1800" b="0" u="none" strike="noStrike">
                <a:solidFill>
                  <a:srgbClr val="000000"/>
                </a:solidFill>
                <a:effectLst/>
                <a:uFillTx/>
                <a:latin typeface="Times New Roman"/>
              </a:defRPr>
            </a:lvl1pPr>
          </a:lstStyle>
          <a:p>
            <a:pPr indent="0" algn="r">
              <a:lnSpc>
                <a:spcPct val="100000"/>
              </a:lnSpc>
              <a:buNone/>
              <a:tabLst>
                <a:tab pos="0" algn="l"/>
              </a:tabLst>
            </a:pPr>
            <a:fld id="{132F0EB4-DCF1-4531-B63E-D1BD1CB641D8}" type="slidenum">
              <a:rPr lang="fr-FR" sz="1800" b="0" u="none" strike="noStrike">
                <a:solidFill>
                  <a:srgbClr val="000000"/>
                </a:solidFill>
                <a:effectLst/>
                <a:uFillTx/>
                <a:latin typeface="Times New Roman"/>
              </a:rPr>
              <a:t>3</a:t>
            </a:fld>
            <a:endParaRPr lang="fr-FR" sz="1800" b="0" u="none" strike="noStrike">
              <a:solidFill>
                <a:srgbClr val="000000"/>
              </a:solidFill>
              <a:effectLst/>
              <a:uFillTx/>
              <a:latin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PlaceHolder 1"/>
          <p:cNvSpPr>
            <a:spLocks noGrp="1" noRot="1" noChangeAspect="1"/>
          </p:cNvSpPr>
          <p:nvPr>
            <p:ph type="sldImg"/>
          </p:nvPr>
        </p:nvSpPr>
        <p:spPr>
          <a:xfrm>
            <a:off x="4199040" y="1239840"/>
            <a:ext cx="5957280" cy="3350520"/>
          </a:xfrm>
          <a:prstGeom prst="rect">
            <a:avLst/>
          </a:prstGeom>
          <a:ln w="0">
            <a:noFill/>
          </a:ln>
        </p:spPr>
      </p:sp>
      <p:sp>
        <p:nvSpPr>
          <p:cNvPr id="528" name="PlaceHolder 2"/>
          <p:cNvSpPr>
            <a:spLocks noGrp="1"/>
          </p:cNvSpPr>
          <p:nvPr>
            <p:ph type="body"/>
          </p:nvPr>
        </p:nvSpPr>
        <p:spPr>
          <a:xfrm>
            <a:off x="1435680" y="4777200"/>
            <a:ext cx="11484000" cy="3907800"/>
          </a:xfrm>
          <a:prstGeom prst="rect">
            <a:avLst/>
          </a:prstGeom>
          <a:noFill/>
          <a:ln w="0">
            <a:noFill/>
          </a:ln>
        </p:spPr>
        <p:txBody>
          <a:bodyPr lIns="138600" tIns="69480" rIns="138600" bIns="69480" anchor="t">
            <a:noAutofit/>
          </a:bodyPr>
          <a:lstStyle/>
          <a:p>
            <a:pPr indent="0">
              <a:buNone/>
            </a:pPr>
            <a:endParaRPr lang="fr-FR" sz="1800" b="0" u="none" strike="noStrike">
              <a:solidFill>
                <a:srgbClr val="000000"/>
              </a:solidFill>
              <a:effectLst/>
              <a:uFillTx/>
              <a:latin typeface="Arial"/>
            </a:endParaRPr>
          </a:p>
        </p:txBody>
      </p:sp>
      <p:sp>
        <p:nvSpPr>
          <p:cNvPr id="529" name="PlaceHolder 3"/>
          <p:cNvSpPr>
            <a:spLocks noGrp="1"/>
          </p:cNvSpPr>
          <p:nvPr>
            <p:ph type="sldNum" idx="123"/>
          </p:nvPr>
        </p:nvSpPr>
        <p:spPr>
          <a:xfrm>
            <a:off x="8131680" y="9428760"/>
            <a:ext cx="6220080" cy="497160"/>
          </a:xfrm>
          <a:prstGeom prst="rect">
            <a:avLst/>
          </a:prstGeom>
          <a:noFill/>
          <a:ln w="0">
            <a:noFill/>
          </a:ln>
        </p:spPr>
        <p:txBody>
          <a:bodyPr lIns="138600" tIns="69480" rIns="138600" bIns="69480" anchor="b">
            <a:noAutofit/>
          </a:bodyPr>
          <a:lstStyle>
            <a:lvl1pPr indent="0" algn="r">
              <a:lnSpc>
                <a:spcPct val="100000"/>
              </a:lnSpc>
              <a:buNone/>
              <a:tabLst>
                <a:tab pos="0" algn="l"/>
              </a:tabLst>
              <a:defRPr lang="fr-FR" sz="1800" b="0" u="none" strike="noStrike">
                <a:solidFill>
                  <a:srgbClr val="000000"/>
                </a:solidFill>
                <a:effectLst/>
                <a:uFillTx/>
                <a:latin typeface="Times New Roman"/>
              </a:defRPr>
            </a:lvl1pPr>
          </a:lstStyle>
          <a:p>
            <a:pPr indent="0" algn="r">
              <a:lnSpc>
                <a:spcPct val="100000"/>
              </a:lnSpc>
              <a:buNone/>
              <a:tabLst>
                <a:tab pos="0" algn="l"/>
              </a:tabLst>
            </a:pPr>
            <a:fld id="{BA09DEED-A61B-412F-9B48-1135F69351BD}" type="slidenum">
              <a:rPr lang="fr-FR" sz="1800" b="0" u="none" strike="noStrike">
                <a:solidFill>
                  <a:srgbClr val="000000"/>
                </a:solidFill>
                <a:effectLst/>
                <a:uFillTx/>
                <a:latin typeface="Times New Roman"/>
              </a:rPr>
              <a:t>24</a:t>
            </a:fld>
            <a:endParaRPr lang="fr-FR" sz="1800" b="0" u="none" strike="noStrike">
              <a:solidFill>
                <a:srgbClr val="000000"/>
              </a:solidFill>
              <a:effectLst/>
              <a:uFillTx/>
              <a:latin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 name="PlaceHolder 1"/>
          <p:cNvSpPr>
            <a:spLocks noGrp="1" noRot="1" noChangeAspect="1"/>
          </p:cNvSpPr>
          <p:nvPr>
            <p:ph type="sldImg"/>
          </p:nvPr>
        </p:nvSpPr>
        <p:spPr>
          <a:xfrm>
            <a:off x="4199040" y="1239840"/>
            <a:ext cx="5957280" cy="3350520"/>
          </a:xfrm>
          <a:prstGeom prst="rect">
            <a:avLst/>
          </a:prstGeom>
          <a:ln w="0">
            <a:noFill/>
          </a:ln>
        </p:spPr>
      </p:sp>
      <p:sp>
        <p:nvSpPr>
          <p:cNvPr id="531" name="PlaceHolder 2"/>
          <p:cNvSpPr>
            <a:spLocks noGrp="1"/>
          </p:cNvSpPr>
          <p:nvPr>
            <p:ph type="body"/>
          </p:nvPr>
        </p:nvSpPr>
        <p:spPr>
          <a:xfrm>
            <a:off x="1435680" y="4777200"/>
            <a:ext cx="11484000" cy="3907800"/>
          </a:xfrm>
          <a:prstGeom prst="rect">
            <a:avLst/>
          </a:prstGeom>
          <a:noFill/>
          <a:ln w="0">
            <a:noFill/>
          </a:ln>
        </p:spPr>
        <p:txBody>
          <a:bodyPr lIns="138600" tIns="69480" rIns="138600" bIns="69480" anchor="t">
            <a:noAutofit/>
          </a:bodyPr>
          <a:lstStyle/>
          <a:p>
            <a:pPr indent="0" defTabSz="1387440">
              <a:lnSpc>
                <a:spcPct val="100000"/>
              </a:lnSpc>
              <a:buNone/>
              <a:tabLst>
                <a:tab pos="0" algn="l"/>
              </a:tabLst>
            </a:pPr>
            <a:r>
              <a:rPr lang="fr-FR" sz="1800" b="0" u="none" strike="noStrike">
                <a:solidFill>
                  <a:srgbClr val="000000"/>
                </a:solidFill>
                <a:effectLst/>
                <a:uFillTx/>
                <a:latin typeface="Arial"/>
              </a:rPr>
              <a:t>D’un point de vue plus scientifique, une étude menée par le Microsoft Research Lab à Cambridge, conclut que « si l’IA générative peut améliorer l'efficacité des travailleurs, elle peut aussi inhiber l'engagement critique dans le travail et peut potentiellement conduire à une dépendance excessive à long terme à l'égard de l'outil et à une diminution des compétences en matière de résolution indépendante des problèmes. » </a:t>
            </a:r>
          </a:p>
          <a:p>
            <a:pPr indent="0" defTabSz="1387440">
              <a:lnSpc>
                <a:spcPct val="100000"/>
              </a:lnSpc>
              <a:buNone/>
              <a:tabLst>
                <a:tab pos="0" algn="l"/>
              </a:tabLst>
            </a:pPr>
            <a:endParaRPr lang="fr-FR" sz="1800" b="0" u="none" strike="noStrike">
              <a:solidFill>
                <a:srgbClr val="000000"/>
              </a:solidFill>
              <a:effectLst/>
              <a:uFillTx/>
              <a:latin typeface="Arial"/>
            </a:endParaRPr>
          </a:p>
        </p:txBody>
      </p:sp>
      <p:sp>
        <p:nvSpPr>
          <p:cNvPr id="532" name="PlaceHolder 3"/>
          <p:cNvSpPr>
            <a:spLocks noGrp="1"/>
          </p:cNvSpPr>
          <p:nvPr>
            <p:ph type="sldNum" idx="124"/>
          </p:nvPr>
        </p:nvSpPr>
        <p:spPr>
          <a:xfrm>
            <a:off x="8131680" y="9428760"/>
            <a:ext cx="6220080" cy="497160"/>
          </a:xfrm>
          <a:prstGeom prst="rect">
            <a:avLst/>
          </a:prstGeom>
          <a:noFill/>
          <a:ln w="0">
            <a:noFill/>
          </a:ln>
        </p:spPr>
        <p:txBody>
          <a:bodyPr lIns="138600" tIns="69480" rIns="138600" bIns="69480" anchor="b">
            <a:noAutofit/>
          </a:bodyPr>
          <a:lstStyle>
            <a:lvl1pPr indent="0" algn="r">
              <a:lnSpc>
                <a:spcPct val="100000"/>
              </a:lnSpc>
              <a:buNone/>
              <a:tabLst>
                <a:tab pos="0" algn="l"/>
              </a:tabLst>
              <a:defRPr lang="fr-FR" sz="1800" b="0" u="none" strike="noStrike">
                <a:solidFill>
                  <a:srgbClr val="000000"/>
                </a:solidFill>
                <a:effectLst/>
                <a:uFillTx/>
                <a:latin typeface="Times New Roman"/>
              </a:defRPr>
            </a:lvl1pPr>
          </a:lstStyle>
          <a:p>
            <a:pPr indent="0" algn="r">
              <a:lnSpc>
                <a:spcPct val="100000"/>
              </a:lnSpc>
              <a:buNone/>
              <a:tabLst>
                <a:tab pos="0" algn="l"/>
              </a:tabLst>
            </a:pPr>
            <a:fld id="{2BD7D14D-BBDD-42D8-B4D5-56AAFD11F528}" type="slidenum">
              <a:rPr lang="fr-FR" sz="1800" b="0" u="none" strike="noStrike">
                <a:solidFill>
                  <a:srgbClr val="000000"/>
                </a:solidFill>
                <a:effectLst/>
                <a:uFillTx/>
                <a:latin typeface="Times New Roman"/>
              </a:rPr>
              <a:t>25</a:t>
            </a:fld>
            <a:endParaRPr lang="fr-FR" sz="1800" b="0" u="none" strike="noStrike">
              <a:solidFill>
                <a:srgbClr val="000000"/>
              </a:solidFill>
              <a:effectLst/>
              <a:uFillTx/>
              <a:latin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PlaceHolder 1"/>
          <p:cNvSpPr>
            <a:spLocks noGrp="1" noRot="1" noChangeAspect="1"/>
          </p:cNvSpPr>
          <p:nvPr>
            <p:ph type="sldImg"/>
          </p:nvPr>
        </p:nvSpPr>
        <p:spPr>
          <a:xfrm>
            <a:off x="4198938" y="1239838"/>
            <a:ext cx="5957887" cy="3351212"/>
          </a:xfrm>
          <a:prstGeom prst="rect">
            <a:avLst/>
          </a:prstGeom>
          <a:ln w="0">
            <a:noFill/>
          </a:ln>
        </p:spPr>
      </p:sp>
      <p:sp>
        <p:nvSpPr>
          <p:cNvPr id="534" name="PlaceHolder 2"/>
          <p:cNvSpPr>
            <a:spLocks noGrp="1"/>
          </p:cNvSpPr>
          <p:nvPr>
            <p:ph type="body"/>
          </p:nvPr>
        </p:nvSpPr>
        <p:spPr>
          <a:xfrm>
            <a:off x="1435680" y="4777200"/>
            <a:ext cx="11484000" cy="3907800"/>
          </a:xfrm>
          <a:prstGeom prst="rect">
            <a:avLst/>
          </a:prstGeom>
          <a:noFill/>
          <a:ln w="0">
            <a:noFill/>
          </a:ln>
        </p:spPr>
        <p:txBody>
          <a:bodyPr lIns="138600" tIns="69480" rIns="138600" bIns="69480" anchor="t">
            <a:noAutofit/>
          </a:bodyPr>
          <a:lstStyle/>
          <a:p>
            <a:pPr indent="0">
              <a:buNone/>
            </a:pPr>
            <a:endParaRPr lang="fr-FR" sz="1800" b="0" u="none" strike="noStrike">
              <a:solidFill>
                <a:srgbClr val="000000"/>
              </a:solidFill>
              <a:effectLst/>
              <a:uFillTx/>
              <a:latin typeface="Arial"/>
            </a:endParaRPr>
          </a:p>
        </p:txBody>
      </p:sp>
      <p:sp>
        <p:nvSpPr>
          <p:cNvPr id="535" name="PlaceHolder 3"/>
          <p:cNvSpPr>
            <a:spLocks noGrp="1"/>
          </p:cNvSpPr>
          <p:nvPr>
            <p:ph type="sldNum" idx="125"/>
          </p:nvPr>
        </p:nvSpPr>
        <p:spPr>
          <a:xfrm>
            <a:off x="8131680" y="9428760"/>
            <a:ext cx="6220080" cy="497160"/>
          </a:xfrm>
          <a:prstGeom prst="rect">
            <a:avLst/>
          </a:prstGeom>
          <a:noFill/>
          <a:ln w="0">
            <a:noFill/>
          </a:ln>
        </p:spPr>
        <p:txBody>
          <a:bodyPr lIns="138600" tIns="69480" rIns="138600" bIns="69480" anchor="b">
            <a:noAutofit/>
          </a:bodyPr>
          <a:lstStyle>
            <a:lvl1pPr indent="0" algn="r">
              <a:lnSpc>
                <a:spcPct val="100000"/>
              </a:lnSpc>
              <a:buNone/>
              <a:tabLst>
                <a:tab pos="0" algn="l"/>
              </a:tabLst>
              <a:defRPr lang="fr-FR" sz="1800" b="0" u="none" strike="noStrike">
                <a:solidFill>
                  <a:srgbClr val="000000"/>
                </a:solidFill>
                <a:effectLst/>
                <a:uFillTx/>
                <a:latin typeface="Times New Roman"/>
              </a:defRPr>
            </a:lvl1pPr>
          </a:lstStyle>
          <a:p>
            <a:pPr indent="0" algn="r">
              <a:lnSpc>
                <a:spcPct val="100000"/>
              </a:lnSpc>
              <a:buNone/>
              <a:tabLst>
                <a:tab pos="0" algn="l"/>
              </a:tabLst>
            </a:pPr>
            <a:fld id="{FAF91942-771D-40D0-8AC0-6EAC36F4A660}" type="slidenum">
              <a:rPr lang="fr-FR" sz="1800" b="0" u="none" strike="noStrike">
                <a:solidFill>
                  <a:srgbClr val="000000"/>
                </a:solidFill>
                <a:effectLst/>
                <a:uFillTx/>
                <a:latin typeface="Times New Roman"/>
              </a:rPr>
              <a:t>27</a:t>
            </a:fld>
            <a:endParaRPr lang="fr-FR" sz="1800" b="0" u="none" strike="noStrike">
              <a:solidFill>
                <a:srgbClr val="000000"/>
              </a:solidFill>
              <a:effectLst/>
              <a:uFillTx/>
              <a:latin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PlaceHolder 1"/>
          <p:cNvSpPr>
            <a:spLocks noGrp="1" noRot="1" noChangeAspect="1"/>
          </p:cNvSpPr>
          <p:nvPr>
            <p:ph type="sldImg"/>
          </p:nvPr>
        </p:nvSpPr>
        <p:spPr>
          <a:xfrm>
            <a:off x="4199040" y="1239840"/>
            <a:ext cx="5957280" cy="3350520"/>
          </a:xfrm>
          <a:prstGeom prst="rect">
            <a:avLst/>
          </a:prstGeom>
          <a:ln w="0">
            <a:noFill/>
          </a:ln>
        </p:spPr>
      </p:sp>
      <p:sp>
        <p:nvSpPr>
          <p:cNvPr id="537" name="PlaceHolder 2"/>
          <p:cNvSpPr>
            <a:spLocks noGrp="1"/>
          </p:cNvSpPr>
          <p:nvPr>
            <p:ph type="body"/>
          </p:nvPr>
        </p:nvSpPr>
        <p:spPr>
          <a:xfrm>
            <a:off x="1435680" y="4777200"/>
            <a:ext cx="11484000" cy="3907800"/>
          </a:xfrm>
          <a:prstGeom prst="rect">
            <a:avLst/>
          </a:prstGeom>
          <a:noFill/>
          <a:ln w="0">
            <a:noFill/>
          </a:ln>
        </p:spPr>
        <p:txBody>
          <a:bodyPr lIns="138600" tIns="69480" rIns="138600" bIns="69480" anchor="t">
            <a:noAutofit/>
          </a:bodyPr>
          <a:lstStyle/>
          <a:p>
            <a:pPr indent="0">
              <a:buNone/>
            </a:pPr>
            <a:endParaRPr lang="fr-FR" sz="1800" b="0" u="none" strike="noStrike">
              <a:solidFill>
                <a:srgbClr val="000000"/>
              </a:solidFill>
              <a:effectLst/>
              <a:uFillTx/>
              <a:latin typeface="Arial"/>
            </a:endParaRPr>
          </a:p>
        </p:txBody>
      </p:sp>
      <p:sp>
        <p:nvSpPr>
          <p:cNvPr id="538" name="PlaceHolder 3"/>
          <p:cNvSpPr>
            <a:spLocks noGrp="1"/>
          </p:cNvSpPr>
          <p:nvPr>
            <p:ph type="sldNum" idx="126"/>
          </p:nvPr>
        </p:nvSpPr>
        <p:spPr>
          <a:xfrm>
            <a:off x="8131680" y="9428760"/>
            <a:ext cx="6220080" cy="497160"/>
          </a:xfrm>
          <a:prstGeom prst="rect">
            <a:avLst/>
          </a:prstGeom>
          <a:noFill/>
          <a:ln w="0">
            <a:noFill/>
          </a:ln>
        </p:spPr>
        <p:txBody>
          <a:bodyPr lIns="138600" tIns="69480" rIns="138600" bIns="69480" anchor="b">
            <a:noAutofit/>
          </a:bodyPr>
          <a:lstStyle>
            <a:lvl1pPr indent="0" algn="r" defTabSz="914400">
              <a:lnSpc>
                <a:spcPct val="100000"/>
              </a:lnSpc>
              <a:buNone/>
              <a:tabLst>
                <a:tab pos="0" algn="l"/>
              </a:tabLst>
              <a:defRPr lang="fr-FR" sz="1800" b="0" u="none" strike="noStrike">
                <a:solidFill>
                  <a:schemeClr val="dk1"/>
                </a:solidFill>
                <a:effectLst/>
                <a:uFillTx/>
                <a:latin typeface="+mn-lt"/>
                <a:ea typeface="+mn-ea"/>
              </a:defRPr>
            </a:lvl1pPr>
          </a:lstStyle>
          <a:p>
            <a:pPr indent="0" algn="r" defTabSz="914400">
              <a:lnSpc>
                <a:spcPct val="100000"/>
              </a:lnSpc>
              <a:buNone/>
              <a:tabLst>
                <a:tab pos="0" algn="l"/>
              </a:tabLst>
            </a:pPr>
            <a:fld id="{3CFF630D-7728-4AC0-B36B-E6A01398DE1E}" type="slidenum">
              <a:rPr lang="fr-FR" sz="1800" b="0" u="none" strike="noStrike">
                <a:solidFill>
                  <a:schemeClr val="dk1"/>
                </a:solidFill>
                <a:effectLst/>
                <a:uFillTx/>
                <a:latin typeface="+mn-lt"/>
                <a:ea typeface="+mn-ea"/>
              </a:rPr>
              <a:t>28</a:t>
            </a:fld>
            <a:endParaRPr lang="fr-FR" sz="1800" b="0" u="none" strike="noStrike">
              <a:solidFill>
                <a:srgbClr val="000000"/>
              </a:solidFill>
              <a:effectLst/>
              <a:uFillTx/>
              <a:latin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 name="PlaceHolder 1"/>
          <p:cNvSpPr>
            <a:spLocks noGrp="1" noRot="1" noChangeAspect="1"/>
          </p:cNvSpPr>
          <p:nvPr>
            <p:ph type="sldImg"/>
          </p:nvPr>
        </p:nvSpPr>
        <p:spPr>
          <a:xfrm>
            <a:off x="4199040" y="1239840"/>
            <a:ext cx="5957280" cy="3350520"/>
          </a:xfrm>
          <a:prstGeom prst="rect">
            <a:avLst/>
          </a:prstGeom>
          <a:ln w="0">
            <a:noFill/>
          </a:ln>
        </p:spPr>
      </p:sp>
      <p:sp>
        <p:nvSpPr>
          <p:cNvPr id="540" name="PlaceHolder 2"/>
          <p:cNvSpPr>
            <a:spLocks noGrp="1"/>
          </p:cNvSpPr>
          <p:nvPr>
            <p:ph type="body"/>
          </p:nvPr>
        </p:nvSpPr>
        <p:spPr>
          <a:xfrm>
            <a:off x="1435680" y="4777200"/>
            <a:ext cx="11484000" cy="3907800"/>
          </a:xfrm>
          <a:prstGeom prst="rect">
            <a:avLst/>
          </a:prstGeom>
          <a:noFill/>
          <a:ln w="0">
            <a:noFill/>
          </a:ln>
        </p:spPr>
        <p:txBody>
          <a:bodyPr lIns="138600" tIns="69480" rIns="138600" bIns="69480" anchor="t">
            <a:noAutofit/>
          </a:bodyPr>
          <a:lstStyle/>
          <a:p>
            <a:pPr indent="0">
              <a:buNone/>
            </a:pPr>
            <a:endParaRPr lang="fr-FR" sz="1800" b="0" u="none" strike="noStrike">
              <a:solidFill>
                <a:srgbClr val="000000"/>
              </a:solidFill>
              <a:effectLst/>
              <a:uFillTx/>
              <a:latin typeface="Arial"/>
            </a:endParaRPr>
          </a:p>
        </p:txBody>
      </p:sp>
      <p:sp>
        <p:nvSpPr>
          <p:cNvPr id="541" name="PlaceHolder 3"/>
          <p:cNvSpPr>
            <a:spLocks noGrp="1"/>
          </p:cNvSpPr>
          <p:nvPr>
            <p:ph type="sldNum" idx="127"/>
          </p:nvPr>
        </p:nvSpPr>
        <p:spPr>
          <a:xfrm>
            <a:off x="8131680" y="9428760"/>
            <a:ext cx="6220080" cy="497160"/>
          </a:xfrm>
          <a:prstGeom prst="rect">
            <a:avLst/>
          </a:prstGeom>
          <a:noFill/>
          <a:ln w="0">
            <a:noFill/>
          </a:ln>
        </p:spPr>
        <p:txBody>
          <a:bodyPr lIns="138600" tIns="69480" rIns="138600" bIns="69480" anchor="b">
            <a:noAutofit/>
          </a:bodyPr>
          <a:lstStyle>
            <a:lvl1pPr indent="0" algn="r" defTabSz="914400">
              <a:lnSpc>
                <a:spcPct val="100000"/>
              </a:lnSpc>
              <a:buNone/>
              <a:tabLst>
                <a:tab pos="0" algn="l"/>
              </a:tabLst>
              <a:defRPr lang="fr-FR" sz="1800" b="0" u="none" strike="noStrike">
                <a:solidFill>
                  <a:schemeClr val="dk1"/>
                </a:solidFill>
                <a:effectLst/>
                <a:uFillTx/>
                <a:latin typeface="+mn-lt"/>
                <a:ea typeface="+mn-ea"/>
              </a:defRPr>
            </a:lvl1pPr>
          </a:lstStyle>
          <a:p>
            <a:pPr indent="0" algn="r" defTabSz="914400">
              <a:lnSpc>
                <a:spcPct val="100000"/>
              </a:lnSpc>
              <a:buNone/>
              <a:tabLst>
                <a:tab pos="0" algn="l"/>
              </a:tabLst>
            </a:pPr>
            <a:fld id="{4EA7A2AE-F6C5-4EBA-B5DD-0944F5F817F9}" type="slidenum">
              <a:rPr lang="fr-FR" sz="1800" b="0" u="none" strike="noStrike">
                <a:solidFill>
                  <a:schemeClr val="dk1"/>
                </a:solidFill>
                <a:effectLst/>
                <a:uFillTx/>
                <a:latin typeface="+mn-lt"/>
                <a:ea typeface="+mn-ea"/>
              </a:rPr>
              <a:t>29</a:t>
            </a:fld>
            <a:endParaRPr lang="fr-FR" sz="1800" b="0" u="none" strike="noStrike">
              <a:solidFill>
                <a:srgbClr val="000000"/>
              </a:solidFill>
              <a:effectLst/>
              <a:uFillTx/>
              <a:latin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PlaceHolder 1"/>
          <p:cNvSpPr>
            <a:spLocks noGrp="1" noRot="1" noChangeAspect="1"/>
          </p:cNvSpPr>
          <p:nvPr>
            <p:ph type="sldImg"/>
          </p:nvPr>
        </p:nvSpPr>
        <p:spPr>
          <a:xfrm>
            <a:off x="4199040" y="1239840"/>
            <a:ext cx="5957280" cy="3350520"/>
          </a:xfrm>
          <a:prstGeom prst="rect">
            <a:avLst/>
          </a:prstGeom>
          <a:ln w="0">
            <a:noFill/>
          </a:ln>
        </p:spPr>
      </p:sp>
      <p:sp>
        <p:nvSpPr>
          <p:cNvPr id="543" name="PlaceHolder 2"/>
          <p:cNvSpPr>
            <a:spLocks noGrp="1"/>
          </p:cNvSpPr>
          <p:nvPr>
            <p:ph type="body"/>
          </p:nvPr>
        </p:nvSpPr>
        <p:spPr>
          <a:xfrm>
            <a:off x="1435680" y="4777200"/>
            <a:ext cx="11484000" cy="3907800"/>
          </a:xfrm>
          <a:prstGeom prst="rect">
            <a:avLst/>
          </a:prstGeom>
          <a:noFill/>
          <a:ln w="0">
            <a:noFill/>
          </a:ln>
        </p:spPr>
        <p:txBody>
          <a:bodyPr lIns="138600" tIns="69480" rIns="138600" bIns="69480" anchor="t">
            <a:noAutofit/>
          </a:bodyPr>
          <a:lstStyle/>
          <a:p>
            <a:pPr indent="0">
              <a:lnSpc>
                <a:spcPct val="100000"/>
              </a:lnSpc>
              <a:buNone/>
              <a:tabLst>
                <a:tab pos="0" algn="l"/>
              </a:tabLst>
            </a:pPr>
            <a:r>
              <a:rPr lang="fr-FR" sz="2000" b="0" u="none" strike="noStrike">
                <a:solidFill>
                  <a:srgbClr val="000000"/>
                </a:solidFill>
                <a:effectLst/>
                <a:uFillTx/>
                <a:latin typeface="Arial"/>
              </a:rPr>
              <a:t>Les deux solutions sont possibles, depuis que Chat GPT interroge internet en direct. </a:t>
            </a:r>
          </a:p>
          <a:p>
            <a:pPr indent="0">
              <a:lnSpc>
                <a:spcPct val="100000"/>
              </a:lnSpc>
              <a:buNone/>
              <a:tabLst>
                <a:tab pos="0" algn="l"/>
              </a:tabLst>
            </a:pPr>
            <a:endParaRPr lang="fr-FR" sz="2000" b="0" u="none" strike="noStrike">
              <a:solidFill>
                <a:srgbClr val="000000"/>
              </a:solidFill>
              <a:effectLst/>
              <a:uFillTx/>
              <a:latin typeface="Arial"/>
            </a:endParaRPr>
          </a:p>
          <a:p>
            <a:pPr indent="0">
              <a:lnSpc>
                <a:spcPct val="100000"/>
              </a:lnSpc>
              <a:buNone/>
              <a:tabLst>
                <a:tab pos="0" algn="l"/>
              </a:tabLst>
            </a:pPr>
            <a:r>
              <a:rPr lang="fr-FR" sz="2000" b="0" u="none" strike="noStrike">
                <a:solidFill>
                  <a:srgbClr val="000000"/>
                </a:solidFill>
                <a:effectLst/>
                <a:uFillTx/>
                <a:latin typeface="Arial"/>
              </a:rPr>
              <a:t>Cela n’a pas toujours été le cas, cette option est apparue fin 2023. </a:t>
            </a:r>
          </a:p>
          <a:p>
            <a:pPr indent="0">
              <a:lnSpc>
                <a:spcPct val="100000"/>
              </a:lnSpc>
              <a:buNone/>
              <a:tabLst>
                <a:tab pos="0" algn="l"/>
              </a:tabLst>
            </a:pPr>
            <a:r>
              <a:rPr lang="fr-FR" sz="2000" b="0" u="none" strike="noStrike">
                <a:solidFill>
                  <a:srgbClr val="000000"/>
                </a:solidFill>
                <a:effectLst/>
                <a:uFillTx/>
                <a:latin typeface="Arial"/>
              </a:rPr>
              <a:t>Avant c’était impossible, car Chat GPT était limité à des données d’entraînement définies dans le temps (de plusieurs mois de retard)... Vous auriez eu la météo de l’an passé !</a:t>
            </a:r>
          </a:p>
          <a:p>
            <a:pPr indent="0">
              <a:lnSpc>
                <a:spcPct val="100000"/>
              </a:lnSpc>
              <a:buNone/>
              <a:tabLst>
                <a:tab pos="0" algn="l"/>
              </a:tabLst>
            </a:pPr>
            <a:endParaRPr lang="fr-FR" sz="2000" b="0" u="none" strike="noStrike">
              <a:solidFill>
                <a:srgbClr val="000000"/>
              </a:solidFill>
              <a:effectLst/>
              <a:uFillTx/>
              <a:latin typeface="Arial"/>
            </a:endParaRPr>
          </a:p>
          <a:p>
            <a:pPr indent="0">
              <a:lnSpc>
                <a:spcPct val="100000"/>
              </a:lnSpc>
              <a:buNone/>
              <a:tabLst>
                <a:tab pos="0" algn="l"/>
              </a:tabLst>
            </a:pPr>
            <a:r>
              <a:rPr lang="fr-FR" sz="2000" b="0" u="none" strike="noStrike">
                <a:solidFill>
                  <a:srgbClr val="000000"/>
                </a:solidFill>
                <a:effectLst/>
                <a:uFillTx/>
                <a:latin typeface="Arial"/>
              </a:rPr>
              <a:t>Pourquoi privilégier un moteur de recherche traditionnel ? Parce qu’on estime qu’une requête IA est plus énergivore : en moyenne 10x plus qu’une requête classique !</a:t>
            </a:r>
          </a:p>
          <a:p>
            <a:pPr indent="0">
              <a:lnSpc>
                <a:spcPct val="100000"/>
              </a:lnSpc>
              <a:buNone/>
              <a:tabLst>
                <a:tab pos="0" algn="l"/>
              </a:tabLst>
            </a:pPr>
            <a:endParaRPr lang="fr-FR" sz="2000" b="0" u="none" strike="noStrike">
              <a:solidFill>
                <a:srgbClr val="000000"/>
              </a:solidFill>
              <a:effectLst/>
              <a:uFillTx/>
              <a:latin typeface="Arial"/>
            </a:endParaRPr>
          </a:p>
          <a:p>
            <a:pPr indent="0">
              <a:lnSpc>
                <a:spcPct val="100000"/>
              </a:lnSpc>
              <a:buNone/>
              <a:tabLst>
                <a:tab pos="0" algn="l"/>
              </a:tabLst>
            </a:pPr>
            <a:endParaRPr lang="fr-FR" sz="2000" b="0" u="none" strike="noStrike">
              <a:solidFill>
                <a:srgbClr val="000000"/>
              </a:solidFill>
              <a:effectLst/>
              <a:uFillTx/>
              <a:latin typeface="Arial"/>
            </a:endParaRPr>
          </a:p>
          <a:p>
            <a:pPr indent="0">
              <a:lnSpc>
                <a:spcPct val="100000"/>
              </a:lnSpc>
              <a:buNone/>
              <a:tabLst>
                <a:tab pos="0" algn="l"/>
              </a:tabLst>
            </a:pPr>
            <a:r>
              <a:rPr lang="fr-FR" sz="2000" b="0" u="sng" strike="noStrike">
                <a:solidFill>
                  <a:srgbClr val="000000"/>
                </a:solidFill>
                <a:effectLst/>
                <a:uFillTx/>
                <a:latin typeface="Arial"/>
              </a:rPr>
              <a:t>Sources : </a:t>
            </a:r>
            <a:endParaRPr lang="fr-FR" sz="2000" b="0" u="none" strike="noStrike">
              <a:solidFill>
                <a:srgbClr val="000000"/>
              </a:solidFill>
              <a:effectLst/>
              <a:uFillTx/>
              <a:latin typeface="Arial"/>
            </a:endParaRPr>
          </a:p>
          <a:p>
            <a:pPr indent="0">
              <a:lnSpc>
                <a:spcPct val="100000"/>
              </a:lnSpc>
              <a:buNone/>
              <a:tabLst>
                <a:tab pos="0" algn="l"/>
              </a:tabLst>
            </a:pPr>
            <a:r>
              <a:rPr lang="fr-FR" sz="1800" b="0" u="none" strike="noStrike">
                <a:solidFill>
                  <a:srgbClr val="000000"/>
                </a:solidFill>
                <a:effectLst/>
                <a:uFillTx/>
                <a:latin typeface="Times New Roman"/>
                <a:ea typeface="Times New Roman"/>
              </a:rPr>
              <a:t>Une demande sur ChatGPT consomme 2,9 Wh, soit 10 fois plus qu’une  recherche Google (Université de Californie Riverside, 2023), estimée de  0,02 à 0,05 Wh</a:t>
            </a:r>
            <a:endParaRPr lang="fr-FR" sz="1800" b="0" u="none" strike="noStrike">
              <a:solidFill>
                <a:srgbClr val="000000"/>
              </a:solidFill>
              <a:effectLst/>
              <a:uFillTx/>
              <a:latin typeface="Arial"/>
            </a:endParaRPr>
          </a:p>
          <a:p>
            <a:pPr indent="0">
              <a:lnSpc>
                <a:spcPct val="100000"/>
              </a:lnSpc>
              <a:buNone/>
              <a:tabLst>
                <a:tab pos="0" algn="l"/>
              </a:tabLst>
            </a:pPr>
            <a:r>
              <a:rPr lang="fr-FR" sz="1800" b="0" u="sng" strike="noStrike">
                <a:solidFill>
                  <a:srgbClr val="000000"/>
                </a:solidFill>
                <a:effectLst/>
                <a:uFillTx/>
                <a:latin typeface="Calibri"/>
                <a:ea typeface="Calibri"/>
                <a:hlinkClick r:id="rId3"/>
              </a:rPr>
              <a:t>https://www.solutions-numeriques.com/quel-est-le-cout-ecologique-dune-requete-sur-chatgpt/</a:t>
            </a:r>
            <a:r>
              <a:rPr lang="fr-FR" sz="2000" b="0" u="none" strike="noStrike">
                <a:solidFill>
                  <a:srgbClr val="000000"/>
                </a:solidFill>
                <a:effectLst/>
                <a:uFillTx/>
                <a:latin typeface="Calibri"/>
                <a:ea typeface="Calibri"/>
              </a:rPr>
              <a:t> </a:t>
            </a:r>
            <a:endParaRPr lang="fr-FR" sz="2000" b="0" u="none" strike="noStrike">
              <a:solidFill>
                <a:srgbClr val="000000"/>
              </a:solidFill>
              <a:effectLst/>
              <a:uFillTx/>
              <a:latin typeface="Arial"/>
            </a:endParaRPr>
          </a:p>
          <a:p>
            <a:pPr indent="0">
              <a:lnSpc>
                <a:spcPct val="100000"/>
              </a:lnSpc>
              <a:buNone/>
              <a:tabLst>
                <a:tab pos="0" algn="l"/>
              </a:tabLst>
            </a:pPr>
            <a:endParaRPr lang="fr-FR" sz="2000" b="0" u="none" strike="noStrike">
              <a:solidFill>
                <a:srgbClr val="000000"/>
              </a:solidFill>
              <a:effectLst/>
              <a:uFillTx/>
              <a:latin typeface="Arial"/>
            </a:endParaRPr>
          </a:p>
          <a:p>
            <a:pPr indent="0">
              <a:lnSpc>
                <a:spcPct val="100000"/>
              </a:lnSpc>
              <a:buNone/>
              <a:tabLst>
                <a:tab pos="0" algn="l"/>
              </a:tabLst>
            </a:pPr>
            <a:r>
              <a:rPr lang="fr-FR" sz="2000" b="0" u="none" strike="noStrike">
                <a:solidFill>
                  <a:srgbClr val="000000"/>
                </a:solidFill>
                <a:effectLst/>
                <a:uFillTx/>
                <a:latin typeface="Calibri"/>
                <a:ea typeface="Calibri"/>
              </a:rPr>
              <a:t>« </a:t>
            </a:r>
            <a:r>
              <a:rPr lang="fr-FR" sz="1800" b="0" u="none" strike="noStrike">
                <a:solidFill>
                  <a:srgbClr val="000000"/>
                </a:solidFill>
                <a:effectLst/>
                <a:uFillTx/>
                <a:latin typeface="Calibri"/>
                <a:ea typeface="Calibri"/>
              </a:rPr>
              <a:t>When comparing the average electricity demand of a typical Google search (0.3 Wh of electricity) to OpenAI’s ChatGPT</a:t>
            </a:r>
            <a:r>
              <a:rPr lang="fr-FR" sz="2000" b="0" u="none" strike="noStrike">
                <a:solidFill>
                  <a:srgbClr val="000000"/>
                </a:solidFill>
                <a:effectLst/>
                <a:uFillTx/>
                <a:latin typeface="Calibri"/>
                <a:ea typeface="Calibri"/>
              </a:rPr>
              <a:t> </a:t>
            </a:r>
            <a:r>
              <a:rPr lang="fr-FR" sz="1800" b="0" u="none" strike="noStrike">
                <a:solidFill>
                  <a:srgbClr val="000000"/>
                </a:solidFill>
                <a:effectLst/>
                <a:uFillTx/>
                <a:latin typeface="Calibri"/>
                <a:ea typeface="Calibri"/>
              </a:rPr>
              <a:t>Electricity 2024 Global trends (2.9 Wh per request)</a:t>
            </a:r>
            <a:r>
              <a:rPr lang="fr-FR" sz="2000" b="0" u="none" strike="noStrike">
                <a:solidFill>
                  <a:srgbClr val="000000"/>
                </a:solidFill>
                <a:effectLst/>
                <a:uFillTx/>
                <a:latin typeface="Calibri"/>
                <a:ea typeface="Calibri"/>
              </a:rPr>
              <a:t> » p.34</a:t>
            </a:r>
            <a:endParaRPr lang="fr-FR" sz="2000" b="0" u="none" strike="noStrike">
              <a:solidFill>
                <a:srgbClr val="000000"/>
              </a:solidFill>
              <a:effectLst/>
              <a:uFillTx/>
              <a:latin typeface="Arial"/>
            </a:endParaRPr>
          </a:p>
          <a:p>
            <a:pPr indent="0">
              <a:lnSpc>
                <a:spcPct val="100000"/>
              </a:lnSpc>
              <a:buNone/>
              <a:tabLst>
                <a:tab pos="0" algn="l"/>
              </a:tabLst>
            </a:pPr>
            <a:r>
              <a:rPr lang="fr-FR" sz="1800" b="0" u="none" strike="noStrike">
                <a:solidFill>
                  <a:srgbClr val="000000"/>
                </a:solidFill>
                <a:effectLst/>
                <a:uFillTx/>
                <a:latin typeface="Calibri"/>
                <a:ea typeface="Calibri"/>
              </a:rPr>
              <a:t>2.9 / 0.3 = 9,66</a:t>
            </a:r>
            <a:endParaRPr lang="fr-FR" sz="1800" b="0" u="none" strike="noStrike">
              <a:solidFill>
                <a:srgbClr val="000000"/>
              </a:solidFill>
              <a:effectLst/>
              <a:uFillTx/>
              <a:latin typeface="Arial"/>
            </a:endParaRPr>
          </a:p>
          <a:p>
            <a:pPr indent="0">
              <a:lnSpc>
                <a:spcPct val="100000"/>
              </a:lnSpc>
              <a:buNone/>
              <a:tabLst>
                <a:tab pos="0" algn="l"/>
              </a:tabLst>
            </a:pPr>
            <a:r>
              <a:rPr lang="fr-FR" sz="1800" b="0" u="none" strike="noStrike">
                <a:solidFill>
                  <a:srgbClr val="000000"/>
                </a:solidFill>
                <a:effectLst/>
                <a:uFillTx/>
                <a:latin typeface="Times New Roman"/>
                <a:ea typeface="Times New Roman"/>
              </a:rPr>
              <a:t>IEA. (2024, janvier 24). </a:t>
            </a:r>
            <a:r>
              <a:rPr lang="fr-FR" sz="1800" b="0" i="1" u="none" strike="noStrike">
                <a:solidFill>
                  <a:srgbClr val="000000"/>
                </a:solidFill>
                <a:effectLst/>
                <a:uFillTx/>
                <a:latin typeface="Times New Roman"/>
                <a:ea typeface="Times New Roman"/>
              </a:rPr>
              <a:t>Electricity 2024</a:t>
            </a:r>
            <a:r>
              <a:rPr lang="fr-FR" sz="1800" b="0" u="none" strike="noStrike">
                <a:solidFill>
                  <a:srgbClr val="000000"/>
                </a:solidFill>
                <a:effectLst/>
                <a:uFillTx/>
                <a:latin typeface="Times New Roman"/>
                <a:ea typeface="Times New Roman"/>
              </a:rPr>
              <a:t>. </a:t>
            </a:r>
            <a:r>
              <a:rPr lang="fr-FR" sz="2000" b="0" u="none" strike="noStrike">
                <a:solidFill>
                  <a:srgbClr val="000000"/>
                </a:solidFill>
                <a:effectLst/>
                <a:uFillTx/>
                <a:latin typeface="Times New Roman"/>
                <a:ea typeface="Times New Roman"/>
              </a:rPr>
              <a:t> </a:t>
            </a:r>
            <a:r>
              <a:rPr lang="fr-FR" sz="2000" b="0" u="sng" strike="noStrike">
                <a:solidFill>
                  <a:schemeClr val="hlink"/>
                </a:solidFill>
                <a:effectLst/>
                <a:uFillTx/>
                <a:latin typeface="Times New Roman"/>
                <a:ea typeface="Times New Roman"/>
                <a:hlinkClick r:id="rId4"/>
              </a:rPr>
              <a:t>https://www.iea.org/reports/electricity-2024</a:t>
            </a:r>
            <a:endParaRPr lang="fr-FR" sz="2000" b="0" u="none" strike="noStrike">
              <a:solidFill>
                <a:srgbClr val="000000"/>
              </a:solidFill>
              <a:effectLst/>
              <a:uFillTx/>
              <a:latin typeface="Arial"/>
            </a:endParaRPr>
          </a:p>
        </p:txBody>
      </p:sp>
      <p:sp>
        <p:nvSpPr>
          <p:cNvPr id="544" name="PlaceHolder 3"/>
          <p:cNvSpPr>
            <a:spLocks noGrp="1"/>
          </p:cNvSpPr>
          <p:nvPr>
            <p:ph type="sldNum" idx="128"/>
          </p:nvPr>
        </p:nvSpPr>
        <p:spPr>
          <a:xfrm>
            <a:off x="8131680" y="9428760"/>
            <a:ext cx="6220080" cy="497160"/>
          </a:xfrm>
          <a:prstGeom prst="rect">
            <a:avLst/>
          </a:prstGeom>
          <a:noFill/>
          <a:ln w="0">
            <a:noFill/>
          </a:ln>
        </p:spPr>
        <p:txBody>
          <a:bodyPr lIns="138600" tIns="69480" rIns="138600" bIns="69480" anchor="b">
            <a:noAutofit/>
          </a:bodyPr>
          <a:lstStyle>
            <a:lvl1pPr indent="0" algn="r" defTabSz="914400">
              <a:lnSpc>
                <a:spcPct val="100000"/>
              </a:lnSpc>
              <a:buNone/>
              <a:tabLst>
                <a:tab pos="0" algn="l"/>
              </a:tabLst>
              <a:defRPr lang="fr-FR" sz="1800" b="0" u="none" strike="noStrike">
                <a:solidFill>
                  <a:schemeClr val="dk1"/>
                </a:solidFill>
                <a:effectLst/>
                <a:uFillTx/>
                <a:latin typeface="+mn-lt"/>
                <a:ea typeface="+mn-ea"/>
              </a:defRPr>
            </a:lvl1pPr>
          </a:lstStyle>
          <a:p>
            <a:pPr indent="0" algn="r" defTabSz="914400">
              <a:lnSpc>
                <a:spcPct val="100000"/>
              </a:lnSpc>
              <a:buNone/>
              <a:tabLst>
                <a:tab pos="0" algn="l"/>
              </a:tabLst>
            </a:pPr>
            <a:fld id="{35D516FC-79FB-4484-BA5B-2DA0715E581F}" type="slidenum">
              <a:rPr lang="fr-FR" sz="1800" b="0" u="none" strike="noStrike">
                <a:solidFill>
                  <a:schemeClr val="dk1"/>
                </a:solidFill>
                <a:effectLst/>
                <a:uFillTx/>
                <a:latin typeface="+mn-lt"/>
                <a:ea typeface="+mn-ea"/>
              </a:rPr>
              <a:t>30</a:t>
            </a:fld>
            <a:endParaRPr lang="fr-FR" sz="1800" b="0" u="none" strike="noStrike">
              <a:solidFill>
                <a:srgbClr val="000000"/>
              </a:solidFill>
              <a:effectLst/>
              <a:uFillTx/>
              <a:latin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PlaceHolder 1"/>
          <p:cNvSpPr>
            <a:spLocks noGrp="1" noRot="1" noChangeAspect="1"/>
          </p:cNvSpPr>
          <p:nvPr>
            <p:ph type="sldImg"/>
          </p:nvPr>
        </p:nvSpPr>
        <p:spPr>
          <a:xfrm>
            <a:off x="4199040" y="1239840"/>
            <a:ext cx="5957280" cy="3350520"/>
          </a:xfrm>
          <a:prstGeom prst="rect">
            <a:avLst/>
          </a:prstGeom>
          <a:ln w="0">
            <a:noFill/>
          </a:ln>
        </p:spPr>
      </p:sp>
      <p:sp>
        <p:nvSpPr>
          <p:cNvPr id="546" name="PlaceHolder 2"/>
          <p:cNvSpPr>
            <a:spLocks noGrp="1"/>
          </p:cNvSpPr>
          <p:nvPr>
            <p:ph type="body"/>
          </p:nvPr>
        </p:nvSpPr>
        <p:spPr>
          <a:xfrm>
            <a:off x="1435680" y="4777200"/>
            <a:ext cx="11484000" cy="3907800"/>
          </a:xfrm>
          <a:prstGeom prst="rect">
            <a:avLst/>
          </a:prstGeom>
          <a:noFill/>
          <a:ln w="0">
            <a:noFill/>
          </a:ln>
        </p:spPr>
        <p:txBody>
          <a:bodyPr lIns="138600" tIns="69480" rIns="138600" bIns="69480" anchor="t">
            <a:noAutofit/>
          </a:bodyPr>
          <a:lstStyle/>
          <a:p>
            <a:pPr indent="0">
              <a:buNone/>
            </a:pPr>
            <a:endParaRPr lang="fr-FR" sz="1800" b="0" u="none" strike="noStrike">
              <a:solidFill>
                <a:srgbClr val="000000"/>
              </a:solidFill>
              <a:effectLst/>
              <a:uFillTx/>
              <a:latin typeface="Arial"/>
            </a:endParaRPr>
          </a:p>
        </p:txBody>
      </p:sp>
      <p:sp>
        <p:nvSpPr>
          <p:cNvPr id="547" name="PlaceHolder 3"/>
          <p:cNvSpPr>
            <a:spLocks noGrp="1"/>
          </p:cNvSpPr>
          <p:nvPr>
            <p:ph type="sldNum" idx="129"/>
          </p:nvPr>
        </p:nvSpPr>
        <p:spPr>
          <a:xfrm>
            <a:off x="8131680" y="9428760"/>
            <a:ext cx="6220080" cy="497160"/>
          </a:xfrm>
          <a:prstGeom prst="rect">
            <a:avLst/>
          </a:prstGeom>
          <a:noFill/>
          <a:ln w="0">
            <a:noFill/>
          </a:ln>
        </p:spPr>
        <p:txBody>
          <a:bodyPr lIns="138600" tIns="69480" rIns="138600" bIns="69480" anchor="b">
            <a:noAutofit/>
          </a:bodyPr>
          <a:lstStyle>
            <a:lvl1pPr indent="0" algn="r">
              <a:lnSpc>
                <a:spcPct val="100000"/>
              </a:lnSpc>
              <a:buNone/>
              <a:tabLst>
                <a:tab pos="0" algn="l"/>
              </a:tabLst>
              <a:defRPr lang="fr-FR" sz="1800" b="0" u="none" strike="noStrike">
                <a:solidFill>
                  <a:srgbClr val="000000"/>
                </a:solidFill>
                <a:effectLst/>
                <a:uFillTx/>
                <a:latin typeface="Times New Roman"/>
              </a:defRPr>
            </a:lvl1pPr>
          </a:lstStyle>
          <a:p>
            <a:pPr indent="0" algn="r">
              <a:lnSpc>
                <a:spcPct val="100000"/>
              </a:lnSpc>
              <a:buNone/>
              <a:tabLst>
                <a:tab pos="0" algn="l"/>
              </a:tabLst>
            </a:pPr>
            <a:fld id="{5E5E9708-658A-46EB-B33B-F57B8517A970}" type="slidenum">
              <a:rPr lang="fr-FR" sz="1800" b="0" u="none" strike="noStrike">
                <a:solidFill>
                  <a:srgbClr val="000000"/>
                </a:solidFill>
                <a:effectLst/>
                <a:uFillTx/>
                <a:latin typeface="Times New Roman"/>
              </a:rPr>
              <a:t>31</a:t>
            </a:fld>
            <a:endParaRPr lang="fr-FR" sz="1800" b="0" u="none" strike="noStrike">
              <a:solidFill>
                <a:srgbClr val="000000"/>
              </a:solidFill>
              <a:effectLst/>
              <a:uFillTx/>
              <a:latin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PlaceHolder 1"/>
          <p:cNvSpPr>
            <a:spLocks noGrp="1" noRot="1" noChangeAspect="1"/>
          </p:cNvSpPr>
          <p:nvPr>
            <p:ph type="sldImg"/>
          </p:nvPr>
        </p:nvSpPr>
        <p:spPr>
          <a:xfrm>
            <a:off x="4198938" y="1239838"/>
            <a:ext cx="5957887" cy="3351212"/>
          </a:xfrm>
          <a:prstGeom prst="rect">
            <a:avLst/>
          </a:prstGeom>
          <a:ln w="0">
            <a:noFill/>
          </a:ln>
        </p:spPr>
      </p:sp>
      <p:sp>
        <p:nvSpPr>
          <p:cNvPr id="549" name="PlaceHolder 2"/>
          <p:cNvSpPr>
            <a:spLocks noGrp="1"/>
          </p:cNvSpPr>
          <p:nvPr>
            <p:ph type="body"/>
          </p:nvPr>
        </p:nvSpPr>
        <p:spPr>
          <a:xfrm>
            <a:off x="1435680" y="4777200"/>
            <a:ext cx="11484000" cy="3907800"/>
          </a:xfrm>
          <a:prstGeom prst="rect">
            <a:avLst/>
          </a:prstGeom>
          <a:noFill/>
          <a:ln w="0">
            <a:noFill/>
          </a:ln>
        </p:spPr>
        <p:txBody>
          <a:bodyPr lIns="138600" tIns="69480" rIns="138600" bIns="69480" anchor="t">
            <a:noAutofit/>
          </a:bodyPr>
          <a:lstStyle/>
          <a:p>
            <a:pPr indent="0">
              <a:lnSpc>
                <a:spcPct val="100000"/>
              </a:lnSpc>
              <a:buNone/>
              <a:tabLst>
                <a:tab pos="0" algn="l"/>
              </a:tabLst>
            </a:pPr>
            <a:r>
              <a:rPr lang="fr-FR" sz="2000" b="0" u="none" strike="noStrike" dirty="0">
                <a:solidFill>
                  <a:srgbClr val="000000"/>
                </a:solidFill>
                <a:effectLst/>
                <a:uFillTx/>
                <a:latin typeface="Arial"/>
              </a:rPr>
              <a:t>Pourquoi s’installer dans une zone en situation de détresse hydrique ?</a:t>
            </a:r>
          </a:p>
          <a:p>
            <a:pPr marL="330480" indent="-330480">
              <a:lnSpc>
                <a:spcPct val="100000"/>
              </a:lnSpc>
              <a:buClr>
                <a:srgbClr val="000000"/>
              </a:buClr>
              <a:buFont typeface="Arial"/>
              <a:buChar char="•"/>
              <a:tabLst>
                <a:tab pos="0" algn="l"/>
              </a:tabLst>
            </a:pPr>
            <a:r>
              <a:rPr lang="fr-FR" sz="2000" b="0" u="none" strike="noStrike" dirty="0">
                <a:solidFill>
                  <a:srgbClr val="000000"/>
                </a:solidFill>
                <a:effectLst/>
                <a:uFillTx/>
                <a:latin typeface="Arial"/>
              </a:rPr>
              <a:t>Un data center a besoin d’un environnement contrôlé en température et en hydrométrie. </a:t>
            </a:r>
          </a:p>
          <a:p>
            <a:pPr marL="330480" indent="-330480">
              <a:lnSpc>
                <a:spcPct val="100000"/>
              </a:lnSpc>
              <a:buClr>
                <a:srgbClr val="000000"/>
              </a:buClr>
              <a:buFont typeface="Arial"/>
              <a:buChar char="•"/>
              <a:tabLst>
                <a:tab pos="0" algn="l"/>
              </a:tabLst>
            </a:pPr>
            <a:r>
              <a:rPr lang="fr-FR" sz="2000" b="0" u="none" strike="noStrike" dirty="0">
                <a:solidFill>
                  <a:srgbClr val="000000"/>
                </a:solidFill>
                <a:effectLst/>
                <a:uFillTx/>
                <a:latin typeface="Arial"/>
              </a:rPr>
              <a:t>Avantage du désert : peu de population, terrains pas cher, air sec en permanence.</a:t>
            </a:r>
          </a:p>
          <a:p>
            <a:pPr indent="0">
              <a:lnSpc>
                <a:spcPct val="100000"/>
              </a:lnSpc>
              <a:buNone/>
              <a:tabLst>
                <a:tab pos="0" algn="l"/>
              </a:tabLst>
            </a:pPr>
            <a:endParaRPr lang="fr-FR" sz="2000" b="0" u="none" strike="noStrike" dirty="0">
              <a:solidFill>
                <a:srgbClr val="000000"/>
              </a:solidFill>
              <a:effectLst/>
              <a:uFillTx/>
              <a:latin typeface="Arial"/>
            </a:endParaRPr>
          </a:p>
          <a:p>
            <a:pPr indent="0">
              <a:lnSpc>
                <a:spcPct val="100000"/>
              </a:lnSpc>
              <a:buNone/>
              <a:tabLst>
                <a:tab pos="0" algn="l"/>
              </a:tabLst>
            </a:pPr>
            <a:r>
              <a:rPr lang="fr-FR" sz="2000" b="0" u="none" strike="noStrike" dirty="0">
                <a:solidFill>
                  <a:srgbClr val="000000"/>
                </a:solidFill>
                <a:effectLst/>
                <a:uFillTx/>
                <a:latin typeface="Arial"/>
              </a:rPr>
              <a:t>Pourquoi des systèmes de refroidissement non-fermé dans le désert ? </a:t>
            </a:r>
          </a:p>
          <a:p>
            <a:pPr marL="330480" indent="-330480">
              <a:lnSpc>
                <a:spcPct val="100000"/>
              </a:lnSpc>
              <a:buClr>
                <a:srgbClr val="000000"/>
              </a:buClr>
              <a:buFont typeface="Arial"/>
              <a:buChar char="•"/>
              <a:tabLst>
                <a:tab pos="0" algn="l"/>
              </a:tabLst>
            </a:pPr>
            <a:r>
              <a:rPr lang="fr-FR" sz="2000" b="0" u="none" strike="noStrike" dirty="0">
                <a:solidFill>
                  <a:srgbClr val="000000"/>
                </a:solidFill>
                <a:effectLst/>
                <a:uFillTx/>
                <a:latin typeface="Arial"/>
              </a:rPr>
              <a:t>Car un système non fermé, grâce à l’évaporation de l’eau, refroidit plus rapidement. </a:t>
            </a:r>
          </a:p>
          <a:p>
            <a:pPr marL="330480" indent="-330480">
              <a:lnSpc>
                <a:spcPct val="100000"/>
              </a:lnSpc>
              <a:buClr>
                <a:srgbClr val="000000"/>
              </a:buClr>
              <a:buFont typeface="Arial"/>
              <a:buChar char="•"/>
              <a:tabLst>
                <a:tab pos="0" algn="l"/>
              </a:tabLst>
            </a:pPr>
            <a:r>
              <a:rPr lang="fr-FR" sz="2000" b="0" u="none" strike="noStrike" dirty="0">
                <a:solidFill>
                  <a:srgbClr val="000000"/>
                </a:solidFill>
                <a:effectLst/>
                <a:uFillTx/>
                <a:latin typeface="Arial"/>
              </a:rPr>
              <a:t>Dans un contexte de chaleur élevée il s’ajoute au circuit fermé (insuffisant) et permet de limiter la montée en température. </a:t>
            </a:r>
          </a:p>
          <a:p>
            <a:pPr indent="0">
              <a:lnSpc>
                <a:spcPct val="100000"/>
              </a:lnSpc>
              <a:buNone/>
              <a:tabLst>
                <a:tab pos="0" algn="l"/>
              </a:tabLst>
            </a:pPr>
            <a:endParaRPr lang="fr-FR" sz="2000" b="0" u="none" strike="noStrike" dirty="0">
              <a:solidFill>
                <a:srgbClr val="000000"/>
              </a:solidFill>
              <a:effectLst/>
              <a:uFillTx/>
              <a:latin typeface="Arial"/>
            </a:endParaRPr>
          </a:p>
          <a:p>
            <a:pPr indent="0">
              <a:lnSpc>
                <a:spcPct val="100000"/>
              </a:lnSpc>
              <a:buNone/>
              <a:tabLst>
                <a:tab pos="0" algn="l"/>
              </a:tabLst>
            </a:pPr>
            <a:r>
              <a:rPr lang="fr-FR" sz="2000" b="0" u="sng" strike="noStrike" dirty="0">
                <a:solidFill>
                  <a:srgbClr val="000000"/>
                </a:solidFill>
                <a:effectLst/>
                <a:uFillTx/>
                <a:latin typeface="Arial"/>
              </a:rPr>
              <a:t>Sources : </a:t>
            </a:r>
            <a:endParaRPr lang="fr-FR" sz="2000" b="0" u="none" strike="noStrike" dirty="0">
              <a:solidFill>
                <a:srgbClr val="000000"/>
              </a:solidFill>
              <a:effectLst/>
              <a:uFillTx/>
              <a:latin typeface="Arial"/>
            </a:endParaRPr>
          </a:p>
          <a:p>
            <a:pPr indent="0">
              <a:lnSpc>
                <a:spcPct val="100000"/>
              </a:lnSpc>
              <a:buNone/>
              <a:tabLst>
                <a:tab pos="0" algn="l"/>
              </a:tabLst>
            </a:pPr>
            <a:r>
              <a:rPr lang="fr-FR" sz="1800" b="0" u="none" strike="noStrike" dirty="0">
                <a:solidFill>
                  <a:srgbClr val="000000"/>
                </a:solidFill>
                <a:effectLst/>
                <a:uFillTx/>
                <a:latin typeface="Arial"/>
              </a:rPr>
              <a:t>Article du Guardian indiquant que les datacenter sont de plus en plus installés dans des zones désertiques identifiées comme arides, où la population locale accède difficilement à l’eau potable : </a:t>
            </a:r>
            <a:r>
              <a:rPr lang="fr-FR" sz="1800" b="0" u="sng" strike="noStrike" dirty="0">
                <a:solidFill>
                  <a:srgbClr val="000000"/>
                </a:solidFill>
                <a:effectLst/>
                <a:uFillTx/>
                <a:latin typeface="Calibri"/>
                <a:ea typeface="Calibri"/>
                <a:hlinkClick r:id="rId3"/>
              </a:rPr>
              <a:t>https://www.theguardian.com/environment/2025/apr/09/big-tech-datacentres-water</a:t>
            </a:r>
            <a:r>
              <a:rPr lang="fr-FR" sz="1800" b="0" u="none" strike="noStrike" dirty="0">
                <a:solidFill>
                  <a:srgbClr val="000000"/>
                </a:solidFill>
                <a:effectLst/>
                <a:uFillTx/>
                <a:latin typeface="Calibri"/>
                <a:ea typeface="Calibri"/>
              </a:rPr>
              <a:t> </a:t>
            </a:r>
            <a:endParaRPr lang="fr-FR" sz="1800" b="0" u="none" strike="noStrike" dirty="0">
              <a:solidFill>
                <a:srgbClr val="000000"/>
              </a:solidFill>
              <a:effectLst/>
              <a:uFillTx/>
              <a:latin typeface="Arial"/>
            </a:endParaRPr>
          </a:p>
          <a:p>
            <a:pPr indent="0">
              <a:lnSpc>
                <a:spcPct val="100000"/>
              </a:lnSpc>
              <a:buNone/>
              <a:tabLst>
                <a:tab pos="0" algn="l"/>
              </a:tabLst>
            </a:pPr>
            <a:endParaRPr lang="fr-FR" sz="1800" b="0" u="none" strike="noStrike" dirty="0">
              <a:solidFill>
                <a:srgbClr val="000000"/>
              </a:solidFill>
              <a:effectLst/>
              <a:uFillTx/>
              <a:latin typeface="Arial"/>
            </a:endParaRPr>
          </a:p>
          <a:p>
            <a:pPr indent="0">
              <a:lnSpc>
                <a:spcPct val="100000"/>
              </a:lnSpc>
              <a:buNone/>
              <a:tabLst>
                <a:tab pos="0" algn="l"/>
              </a:tabLst>
            </a:pPr>
            <a:r>
              <a:rPr lang="fr-FR" sz="2000" b="0" u="none" strike="noStrike" dirty="0">
                <a:solidFill>
                  <a:srgbClr val="000000"/>
                </a:solidFill>
                <a:effectLst/>
                <a:uFillTx/>
                <a:latin typeface="Calibri"/>
                <a:ea typeface="Calibri"/>
              </a:rPr>
              <a:t>Microsoft estime faire économiser 125 millions de litres d’eau par an à un datacenter, grâce à leur nouveau système de refroidissement sans eau.</a:t>
            </a:r>
            <a:endParaRPr lang="fr-FR" sz="2000" b="0" u="none" strike="noStrike" dirty="0">
              <a:solidFill>
                <a:srgbClr val="000000"/>
              </a:solidFill>
              <a:effectLst/>
              <a:uFillTx/>
              <a:latin typeface="Arial"/>
            </a:endParaRPr>
          </a:p>
          <a:p>
            <a:pPr indent="0">
              <a:lnSpc>
                <a:spcPct val="100000"/>
              </a:lnSpc>
              <a:buNone/>
              <a:tabLst>
                <a:tab pos="0" algn="l"/>
              </a:tabLst>
            </a:pPr>
            <a:r>
              <a:rPr lang="fr-FR" sz="1800" b="0" u="sng" strike="noStrike" dirty="0">
                <a:solidFill>
                  <a:srgbClr val="000000"/>
                </a:solidFill>
                <a:effectLst/>
                <a:uFillTx/>
                <a:latin typeface="Calibri"/>
                <a:ea typeface="Calibri"/>
                <a:hlinkClick r:id="rId4"/>
              </a:rPr>
              <a:t>https://www.microsoft.com/en-us/microsoft-cloud/blog/2024/12/09/sustainable-by-design-next-generation-datacenters-consume-zero-water-for-cooling/</a:t>
            </a:r>
            <a:r>
              <a:rPr lang="fr-FR" sz="2000" b="0" u="none" strike="noStrike" dirty="0">
                <a:solidFill>
                  <a:srgbClr val="000000"/>
                </a:solidFill>
                <a:effectLst/>
                <a:uFillTx/>
                <a:latin typeface="Calibri"/>
                <a:ea typeface="Calibri"/>
              </a:rPr>
              <a:t> </a:t>
            </a:r>
            <a:endParaRPr lang="fr-FR" sz="2000" b="0" u="none" strike="noStrike" dirty="0">
              <a:solidFill>
                <a:srgbClr val="000000"/>
              </a:solidFill>
              <a:effectLst/>
              <a:uFillTx/>
              <a:latin typeface="Arial"/>
            </a:endParaRPr>
          </a:p>
          <a:p>
            <a:pPr indent="0">
              <a:lnSpc>
                <a:spcPct val="100000"/>
              </a:lnSpc>
              <a:buNone/>
              <a:tabLst>
                <a:tab pos="0" algn="l"/>
              </a:tabLst>
            </a:pPr>
            <a:endParaRPr lang="fr-FR" sz="2000" b="0" u="none" strike="noStrike" dirty="0">
              <a:solidFill>
                <a:srgbClr val="000000"/>
              </a:solidFill>
              <a:effectLst/>
              <a:uFillTx/>
              <a:latin typeface="Arial"/>
            </a:endParaRPr>
          </a:p>
          <a:p>
            <a:pPr indent="0">
              <a:lnSpc>
                <a:spcPct val="100000"/>
              </a:lnSpc>
              <a:buNone/>
              <a:tabLst>
                <a:tab pos="0" algn="l"/>
              </a:tabLst>
            </a:pPr>
            <a:r>
              <a:rPr lang="fr-FR" sz="1800" b="0" u="none" strike="noStrike" dirty="0">
                <a:solidFill>
                  <a:srgbClr val="000000"/>
                </a:solidFill>
                <a:effectLst/>
                <a:uFillTx/>
                <a:latin typeface="Times New Roman"/>
                <a:ea typeface="Times New Roman"/>
              </a:rPr>
              <a:t>La consommation d’eau n’augmente dans les data centers que lorsque les températures extérieures montent au-dessus d’un certain seuil et que le besoin de refroidissement devient plus important : [...] un système de pulvérisation de gouttelettes d’eau (appelé refroidissement adiabatique) permet de refroidir l’air de quelques degrés supplémentaires.</a:t>
            </a:r>
            <a:endParaRPr lang="fr-FR" sz="1800" b="0" u="none" strike="noStrike" dirty="0">
              <a:solidFill>
                <a:srgbClr val="000000"/>
              </a:solidFill>
              <a:effectLst/>
              <a:uFillTx/>
              <a:latin typeface="Arial"/>
            </a:endParaRPr>
          </a:p>
          <a:p>
            <a:pPr indent="0">
              <a:lnSpc>
                <a:spcPct val="100000"/>
              </a:lnSpc>
              <a:buNone/>
              <a:tabLst>
                <a:tab pos="0" algn="l"/>
              </a:tabLst>
            </a:pPr>
            <a:r>
              <a:rPr lang="fr-FR" sz="1800" b="0" u="none" strike="noStrike" dirty="0">
                <a:solidFill>
                  <a:srgbClr val="000000"/>
                </a:solidFill>
                <a:effectLst/>
                <a:uFillTx/>
                <a:latin typeface="Times New Roman"/>
                <a:ea typeface="Times New Roman"/>
              </a:rPr>
              <a:t>Avec cette méthode qui permet d’éviter un surdimensionnement des installations et une consommation électrique supérieure, une partie de l’eau s’évapore. Et les chiffres peuvent être considérables : dans son rapport environnemental 2022, Microsoft annonce par exemple avoir consommé 6,4 millions de m³ d’eau pour l’ensemble de ses data centers dans le monde</a:t>
            </a:r>
            <a:endParaRPr lang="fr-FR" sz="1800" b="0" u="none" strike="noStrike" dirty="0">
              <a:solidFill>
                <a:srgbClr val="000000"/>
              </a:solidFill>
              <a:effectLst/>
              <a:uFillTx/>
              <a:latin typeface="Arial"/>
            </a:endParaRPr>
          </a:p>
          <a:p>
            <a:pPr indent="0">
              <a:lnSpc>
                <a:spcPct val="100000"/>
              </a:lnSpc>
              <a:buNone/>
              <a:tabLst>
                <a:tab pos="0" algn="l"/>
              </a:tabLst>
            </a:pPr>
            <a:r>
              <a:rPr lang="fr-FR" sz="1800" b="0" u="sng" strike="noStrike" dirty="0">
                <a:solidFill>
                  <a:srgbClr val="000000"/>
                </a:solidFill>
                <a:effectLst/>
                <a:uFillTx/>
                <a:latin typeface="Calibri"/>
                <a:ea typeface="Calibri"/>
                <a:hlinkClick r:id="rId5"/>
              </a:rPr>
              <a:t>https://www.apl-datacenter.com/fr/reduire-la-consommation-eau-des-systemes-de-refroidissement-des-data-centers/</a:t>
            </a:r>
            <a:r>
              <a:rPr lang="fr-FR" sz="2000" b="0" u="none" strike="noStrike" dirty="0">
                <a:solidFill>
                  <a:srgbClr val="000000"/>
                </a:solidFill>
                <a:effectLst/>
                <a:uFillTx/>
                <a:latin typeface="Calibri"/>
                <a:ea typeface="Calibri"/>
              </a:rPr>
              <a:t> </a:t>
            </a:r>
            <a:endParaRPr lang="fr-FR" sz="2000" b="0" u="none" strike="noStrike" dirty="0">
              <a:solidFill>
                <a:srgbClr val="000000"/>
              </a:solidFill>
              <a:effectLst/>
              <a:uFillTx/>
              <a:latin typeface="Arial"/>
            </a:endParaRPr>
          </a:p>
        </p:txBody>
      </p:sp>
      <p:sp>
        <p:nvSpPr>
          <p:cNvPr id="550" name="PlaceHolder 3"/>
          <p:cNvSpPr>
            <a:spLocks noGrp="1"/>
          </p:cNvSpPr>
          <p:nvPr>
            <p:ph type="sldNum" idx="130"/>
          </p:nvPr>
        </p:nvSpPr>
        <p:spPr>
          <a:xfrm>
            <a:off x="8131680" y="9428760"/>
            <a:ext cx="6220080" cy="497160"/>
          </a:xfrm>
          <a:prstGeom prst="rect">
            <a:avLst/>
          </a:prstGeom>
          <a:noFill/>
          <a:ln w="0">
            <a:noFill/>
          </a:ln>
        </p:spPr>
        <p:txBody>
          <a:bodyPr lIns="138600" tIns="69480" rIns="138600" bIns="69480" anchor="b">
            <a:noAutofit/>
          </a:bodyPr>
          <a:lstStyle>
            <a:lvl1pPr indent="0" algn="r">
              <a:lnSpc>
                <a:spcPct val="100000"/>
              </a:lnSpc>
              <a:buNone/>
              <a:tabLst>
                <a:tab pos="0" algn="l"/>
              </a:tabLst>
              <a:defRPr lang="fr-FR" sz="1800" b="0" u="none" strike="noStrike">
                <a:solidFill>
                  <a:srgbClr val="000000"/>
                </a:solidFill>
                <a:effectLst/>
                <a:uFillTx/>
                <a:latin typeface="Times New Roman"/>
              </a:defRPr>
            </a:lvl1pPr>
          </a:lstStyle>
          <a:p>
            <a:pPr indent="0" algn="r">
              <a:lnSpc>
                <a:spcPct val="100000"/>
              </a:lnSpc>
              <a:buNone/>
              <a:tabLst>
                <a:tab pos="0" algn="l"/>
              </a:tabLst>
            </a:pPr>
            <a:fld id="{39AAC401-C21B-4A17-83E3-A5515D3730CD}" type="slidenum">
              <a:rPr lang="fr-FR" sz="1800" b="0" u="none" strike="noStrike">
                <a:solidFill>
                  <a:srgbClr val="000000"/>
                </a:solidFill>
                <a:effectLst/>
                <a:uFillTx/>
                <a:latin typeface="Times New Roman"/>
              </a:rPr>
              <a:t>32</a:t>
            </a:fld>
            <a:endParaRPr lang="fr-FR" sz="1800" b="0" u="none" strike="noStrike">
              <a:solidFill>
                <a:srgbClr val="000000"/>
              </a:solidFill>
              <a:effectLst/>
              <a:uFillTx/>
              <a:latin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PlaceHolder 1"/>
          <p:cNvSpPr>
            <a:spLocks noGrp="1" noRot="1" noChangeAspect="1"/>
          </p:cNvSpPr>
          <p:nvPr>
            <p:ph type="sldImg"/>
          </p:nvPr>
        </p:nvSpPr>
        <p:spPr>
          <a:xfrm>
            <a:off x="4199040" y="1239840"/>
            <a:ext cx="5957280" cy="3350520"/>
          </a:xfrm>
          <a:prstGeom prst="rect">
            <a:avLst/>
          </a:prstGeom>
          <a:ln w="0">
            <a:noFill/>
          </a:ln>
        </p:spPr>
      </p:sp>
      <p:sp>
        <p:nvSpPr>
          <p:cNvPr id="552" name="PlaceHolder 2"/>
          <p:cNvSpPr>
            <a:spLocks noGrp="1"/>
          </p:cNvSpPr>
          <p:nvPr>
            <p:ph type="body"/>
          </p:nvPr>
        </p:nvSpPr>
        <p:spPr>
          <a:xfrm>
            <a:off x="1435680" y="4777200"/>
            <a:ext cx="11484000" cy="3907800"/>
          </a:xfrm>
          <a:prstGeom prst="rect">
            <a:avLst/>
          </a:prstGeom>
          <a:noFill/>
          <a:ln w="0">
            <a:noFill/>
          </a:ln>
        </p:spPr>
        <p:txBody>
          <a:bodyPr lIns="138600" tIns="69480" rIns="138600" bIns="69480" anchor="t">
            <a:noAutofit/>
          </a:bodyPr>
          <a:lstStyle/>
          <a:p>
            <a:pPr indent="0">
              <a:buNone/>
            </a:pPr>
            <a:endParaRPr lang="fr-FR" sz="1800" b="0" u="none" strike="noStrike">
              <a:solidFill>
                <a:srgbClr val="000000"/>
              </a:solidFill>
              <a:effectLst/>
              <a:uFillTx/>
              <a:latin typeface="Arial"/>
            </a:endParaRPr>
          </a:p>
        </p:txBody>
      </p:sp>
      <p:sp>
        <p:nvSpPr>
          <p:cNvPr id="553" name="PlaceHolder 3"/>
          <p:cNvSpPr>
            <a:spLocks noGrp="1"/>
          </p:cNvSpPr>
          <p:nvPr>
            <p:ph type="sldNum" idx="131"/>
          </p:nvPr>
        </p:nvSpPr>
        <p:spPr>
          <a:xfrm>
            <a:off x="8131680" y="9428760"/>
            <a:ext cx="6220080" cy="497160"/>
          </a:xfrm>
          <a:prstGeom prst="rect">
            <a:avLst/>
          </a:prstGeom>
          <a:noFill/>
          <a:ln w="0">
            <a:noFill/>
          </a:ln>
        </p:spPr>
        <p:txBody>
          <a:bodyPr lIns="138600" tIns="69480" rIns="138600" bIns="69480" anchor="b">
            <a:noAutofit/>
          </a:bodyPr>
          <a:lstStyle>
            <a:lvl1pPr indent="0" algn="r" defTabSz="914400">
              <a:lnSpc>
                <a:spcPct val="100000"/>
              </a:lnSpc>
              <a:buNone/>
              <a:tabLst>
                <a:tab pos="0" algn="l"/>
              </a:tabLst>
              <a:defRPr lang="fr-FR" sz="1800" b="0" u="none" strike="noStrike">
                <a:solidFill>
                  <a:schemeClr val="dk1"/>
                </a:solidFill>
                <a:effectLst/>
                <a:uFillTx/>
                <a:latin typeface="+mn-lt"/>
                <a:ea typeface="+mn-ea"/>
              </a:defRPr>
            </a:lvl1pPr>
          </a:lstStyle>
          <a:p>
            <a:pPr indent="0" algn="r" defTabSz="914400">
              <a:lnSpc>
                <a:spcPct val="100000"/>
              </a:lnSpc>
              <a:buNone/>
              <a:tabLst>
                <a:tab pos="0" algn="l"/>
              </a:tabLst>
            </a:pPr>
            <a:fld id="{714B398D-7D3A-4FA5-80FA-34BA34B8C95A}" type="slidenum">
              <a:rPr lang="fr-FR" sz="1800" b="0" u="none" strike="noStrike">
                <a:solidFill>
                  <a:schemeClr val="dk1"/>
                </a:solidFill>
                <a:effectLst/>
                <a:uFillTx/>
                <a:latin typeface="+mn-lt"/>
                <a:ea typeface="+mn-ea"/>
              </a:rPr>
              <a:t>33</a:t>
            </a:fld>
            <a:endParaRPr lang="fr-FR" sz="1800" b="0" u="none" strike="noStrike">
              <a:solidFill>
                <a:srgbClr val="000000"/>
              </a:solidFill>
              <a:effectLst/>
              <a:uFillTx/>
              <a:latin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PlaceHolder 1"/>
          <p:cNvSpPr>
            <a:spLocks noGrp="1" noRot="1" noChangeAspect="1"/>
          </p:cNvSpPr>
          <p:nvPr>
            <p:ph type="sldImg"/>
          </p:nvPr>
        </p:nvSpPr>
        <p:spPr>
          <a:xfrm>
            <a:off x="4198938" y="1239838"/>
            <a:ext cx="5957887" cy="3351212"/>
          </a:xfrm>
          <a:prstGeom prst="rect">
            <a:avLst/>
          </a:prstGeom>
          <a:ln w="0">
            <a:noFill/>
          </a:ln>
        </p:spPr>
      </p:sp>
      <p:sp>
        <p:nvSpPr>
          <p:cNvPr id="555" name="PlaceHolder 2"/>
          <p:cNvSpPr>
            <a:spLocks noGrp="1"/>
          </p:cNvSpPr>
          <p:nvPr>
            <p:ph type="body"/>
          </p:nvPr>
        </p:nvSpPr>
        <p:spPr>
          <a:xfrm>
            <a:off x="1435680" y="4777200"/>
            <a:ext cx="11484000" cy="3907800"/>
          </a:xfrm>
          <a:prstGeom prst="rect">
            <a:avLst/>
          </a:prstGeom>
          <a:noFill/>
          <a:ln w="0">
            <a:noFill/>
          </a:ln>
        </p:spPr>
        <p:txBody>
          <a:bodyPr lIns="138600" tIns="69480" rIns="138600" bIns="69480" anchor="t">
            <a:noAutofit/>
          </a:bodyPr>
          <a:lstStyle/>
          <a:p>
            <a:pPr indent="0">
              <a:lnSpc>
                <a:spcPct val="100000"/>
              </a:lnSpc>
              <a:buNone/>
              <a:tabLst>
                <a:tab pos="0" algn="l"/>
              </a:tabLst>
            </a:pPr>
            <a:r>
              <a:rPr lang="fr-FR" sz="2000" b="0" u="none" strike="noStrike" dirty="0">
                <a:solidFill>
                  <a:srgbClr val="000000"/>
                </a:solidFill>
                <a:effectLst/>
                <a:uFillTx/>
                <a:latin typeface="Arial"/>
              </a:rPr>
              <a:t>Il y a ~350 datacenters en France, pour une surface estimée de 465 000 m2.</a:t>
            </a:r>
          </a:p>
          <a:p>
            <a:pPr indent="0">
              <a:lnSpc>
                <a:spcPct val="100000"/>
              </a:lnSpc>
              <a:buNone/>
              <a:tabLst>
                <a:tab pos="0" algn="l"/>
              </a:tabLst>
            </a:pPr>
            <a:r>
              <a:rPr lang="fr-FR" sz="2000" b="0" u="none" strike="noStrike" dirty="0">
                <a:solidFill>
                  <a:srgbClr val="000000"/>
                </a:solidFill>
                <a:effectLst/>
                <a:uFillTx/>
                <a:latin typeface="Arial"/>
              </a:rPr>
              <a:t>Avec une consommation moyenne de 5.15MwH/M2/an (465000*5.15 =) on estime que ces data centers consomment 2 394 750 </a:t>
            </a:r>
            <a:r>
              <a:rPr lang="fr-FR" sz="2000" b="0" u="none" strike="noStrike" dirty="0" err="1">
                <a:solidFill>
                  <a:srgbClr val="000000"/>
                </a:solidFill>
                <a:effectLst/>
                <a:uFillTx/>
                <a:latin typeface="Arial"/>
              </a:rPr>
              <a:t>MwH</a:t>
            </a:r>
            <a:r>
              <a:rPr lang="fr-FR" sz="2000" b="0" u="none" strike="noStrike" dirty="0">
                <a:solidFill>
                  <a:srgbClr val="000000"/>
                </a:solidFill>
                <a:effectLst/>
                <a:uFillTx/>
                <a:latin typeface="Arial"/>
              </a:rPr>
              <a:t> / an</a:t>
            </a:r>
          </a:p>
          <a:p>
            <a:pPr indent="0">
              <a:lnSpc>
                <a:spcPct val="100000"/>
              </a:lnSpc>
              <a:buNone/>
              <a:tabLst>
                <a:tab pos="0" algn="l"/>
              </a:tabLst>
            </a:pPr>
            <a:endParaRPr lang="fr-FR" sz="2000" b="0" u="none" strike="noStrike" dirty="0">
              <a:solidFill>
                <a:srgbClr val="000000"/>
              </a:solidFill>
              <a:effectLst/>
              <a:uFillTx/>
              <a:latin typeface="Arial"/>
            </a:endParaRPr>
          </a:p>
          <a:p>
            <a:pPr indent="0">
              <a:lnSpc>
                <a:spcPct val="100000"/>
              </a:lnSpc>
              <a:buNone/>
              <a:tabLst>
                <a:tab pos="0" algn="l"/>
              </a:tabLst>
            </a:pPr>
            <a:r>
              <a:rPr lang="fr-FR" sz="2000" b="0" u="none" strike="noStrike" dirty="0">
                <a:solidFill>
                  <a:srgbClr val="000000"/>
                </a:solidFill>
                <a:effectLst/>
                <a:uFillTx/>
                <a:latin typeface="Arial"/>
              </a:rPr>
              <a:t>La consommation en électricité des particuliers de la commune de Grenoble (+ 158 000 habitant) en 2023 est de 200 985 </a:t>
            </a:r>
            <a:r>
              <a:rPr lang="fr-FR" sz="2000" b="0" u="none" strike="noStrike" dirty="0" err="1">
                <a:solidFill>
                  <a:srgbClr val="000000"/>
                </a:solidFill>
                <a:effectLst/>
                <a:uFillTx/>
                <a:latin typeface="Arial"/>
              </a:rPr>
              <a:t>MwH</a:t>
            </a:r>
            <a:r>
              <a:rPr lang="fr-FR" sz="2000" b="0" u="none" strike="noStrike" dirty="0">
                <a:solidFill>
                  <a:srgbClr val="000000"/>
                </a:solidFill>
                <a:effectLst/>
                <a:uFillTx/>
                <a:latin typeface="Arial"/>
              </a:rPr>
              <a:t>,</a:t>
            </a:r>
          </a:p>
          <a:p>
            <a:pPr indent="0">
              <a:lnSpc>
                <a:spcPct val="100000"/>
              </a:lnSpc>
              <a:buNone/>
              <a:tabLst>
                <a:tab pos="0" algn="l"/>
              </a:tabLst>
            </a:pPr>
            <a:r>
              <a:rPr lang="fr-FR" sz="2000" b="0" u="none" strike="noStrike" dirty="0">
                <a:solidFill>
                  <a:srgbClr val="000000"/>
                </a:solidFill>
                <a:effectLst/>
                <a:uFillTx/>
                <a:latin typeface="Arial"/>
              </a:rPr>
              <a:t>(2 394 750 / 200 985 = 11.9)</a:t>
            </a:r>
          </a:p>
          <a:p>
            <a:pPr indent="0">
              <a:lnSpc>
                <a:spcPct val="100000"/>
              </a:lnSpc>
              <a:buNone/>
              <a:tabLst>
                <a:tab pos="0" algn="l"/>
              </a:tabLst>
            </a:pPr>
            <a:endParaRPr lang="fr-FR" sz="2000" b="0" u="none" strike="noStrike" dirty="0">
              <a:solidFill>
                <a:srgbClr val="000000"/>
              </a:solidFill>
              <a:effectLst/>
              <a:uFillTx/>
              <a:latin typeface="Arial"/>
            </a:endParaRPr>
          </a:p>
          <a:p>
            <a:pPr indent="0">
              <a:lnSpc>
                <a:spcPct val="100000"/>
              </a:lnSpc>
              <a:buNone/>
              <a:tabLst>
                <a:tab pos="0" algn="l"/>
              </a:tabLst>
            </a:pPr>
            <a:r>
              <a:rPr lang="fr-FR" sz="2000" b="0" u="none" strike="noStrike" dirty="0">
                <a:solidFill>
                  <a:srgbClr val="000000"/>
                </a:solidFill>
                <a:effectLst/>
                <a:uFillTx/>
                <a:latin typeface="Arial"/>
              </a:rPr>
              <a:t>Les data centers français consomment en électricité chaque année 11,9 x ce que les habitants de la commune de Grenoble consomment. </a:t>
            </a:r>
          </a:p>
          <a:p>
            <a:pPr indent="0">
              <a:lnSpc>
                <a:spcPct val="100000"/>
              </a:lnSpc>
              <a:buNone/>
              <a:tabLst>
                <a:tab pos="0" algn="l"/>
              </a:tabLst>
            </a:pPr>
            <a:endParaRPr lang="fr-FR" sz="2000" b="0" u="none" strike="noStrike" dirty="0">
              <a:solidFill>
                <a:srgbClr val="000000"/>
              </a:solidFill>
              <a:effectLst/>
              <a:uFillTx/>
              <a:latin typeface="Arial"/>
            </a:endParaRPr>
          </a:p>
          <a:p>
            <a:pPr indent="0">
              <a:lnSpc>
                <a:spcPct val="100000"/>
              </a:lnSpc>
              <a:buNone/>
              <a:tabLst>
                <a:tab pos="0" algn="l"/>
              </a:tabLst>
            </a:pPr>
            <a:r>
              <a:rPr lang="fr-FR" sz="2000" b="0" u="none" strike="noStrike" dirty="0">
                <a:solidFill>
                  <a:srgbClr val="000000"/>
                </a:solidFill>
                <a:effectLst/>
                <a:uFillTx/>
                <a:latin typeface="Arial"/>
              </a:rPr>
              <a:t>Selon EDF, un réacteur nucléaire d’une puissance de 900 MW produit chaque mois 500 000 MWh.</a:t>
            </a:r>
          </a:p>
          <a:p>
            <a:pPr indent="0">
              <a:lnSpc>
                <a:spcPct val="100000"/>
              </a:lnSpc>
              <a:buNone/>
              <a:tabLst>
                <a:tab pos="0" algn="l"/>
              </a:tabLst>
            </a:pPr>
            <a:r>
              <a:rPr lang="fr-FR" sz="2000" b="0" u="none" strike="noStrike" dirty="0">
                <a:solidFill>
                  <a:srgbClr val="000000"/>
                </a:solidFill>
                <a:effectLst/>
                <a:uFillTx/>
                <a:latin typeface="Arial"/>
              </a:rPr>
              <a:t>Data center (</a:t>
            </a:r>
            <a:r>
              <a:rPr lang="fr-FR" sz="1800" b="0" u="none" strike="noStrike" dirty="0">
                <a:solidFill>
                  <a:srgbClr val="000000"/>
                </a:solidFill>
                <a:effectLst/>
                <a:uFillTx/>
                <a:latin typeface="Arial"/>
              </a:rPr>
              <a:t>2 394 750 /</a:t>
            </a:r>
            <a:r>
              <a:rPr lang="fr-FR" sz="2000" b="0" u="none" strike="noStrike" dirty="0">
                <a:solidFill>
                  <a:srgbClr val="000000"/>
                </a:solidFill>
                <a:effectLst/>
                <a:uFillTx/>
                <a:latin typeface="Arial"/>
              </a:rPr>
              <a:t>500 000) = 4,78 mois, environs 4 mois et 20 jours</a:t>
            </a:r>
          </a:p>
          <a:p>
            <a:pPr indent="0">
              <a:lnSpc>
                <a:spcPct val="100000"/>
              </a:lnSpc>
              <a:buNone/>
              <a:tabLst>
                <a:tab pos="0" algn="l"/>
              </a:tabLst>
            </a:pPr>
            <a:r>
              <a:rPr lang="fr-FR" sz="2000" b="0" u="none" strike="noStrike" dirty="0">
                <a:solidFill>
                  <a:srgbClr val="000000"/>
                </a:solidFill>
                <a:effectLst/>
                <a:uFillTx/>
                <a:latin typeface="Arial"/>
              </a:rPr>
              <a:t>Ville de Grenoble </a:t>
            </a:r>
            <a:r>
              <a:rPr lang="fr-FR" sz="1800" b="0" u="none" strike="noStrike" dirty="0">
                <a:solidFill>
                  <a:srgbClr val="000000"/>
                </a:solidFill>
                <a:effectLst/>
                <a:uFillTx/>
                <a:latin typeface="Arial"/>
              </a:rPr>
              <a:t>(200 985</a:t>
            </a:r>
            <a:r>
              <a:rPr lang="fr-FR" sz="1800" b="0" u="none" strike="noStrike" dirty="0">
                <a:solidFill>
                  <a:srgbClr val="000000"/>
                </a:solidFill>
                <a:effectLst/>
                <a:uFillTx/>
                <a:latin typeface="Calibri"/>
                <a:ea typeface="Arial"/>
              </a:rPr>
              <a:t> /500 000) = </a:t>
            </a:r>
            <a:r>
              <a:rPr lang="fr-FR" sz="2000" b="0" u="none" strike="noStrike" dirty="0">
                <a:solidFill>
                  <a:srgbClr val="000000"/>
                </a:solidFill>
                <a:effectLst/>
                <a:uFillTx/>
                <a:latin typeface="Calibri"/>
                <a:ea typeface="Arial"/>
              </a:rPr>
              <a:t>0.40 mois, environs 12,4 jours</a:t>
            </a:r>
            <a:endParaRPr lang="fr-FR" sz="2000" b="0" u="none" strike="noStrike" dirty="0">
              <a:solidFill>
                <a:srgbClr val="000000"/>
              </a:solidFill>
              <a:effectLst/>
              <a:uFillTx/>
              <a:latin typeface="Arial"/>
            </a:endParaRPr>
          </a:p>
          <a:p>
            <a:pPr indent="0">
              <a:lnSpc>
                <a:spcPct val="100000"/>
              </a:lnSpc>
              <a:buNone/>
              <a:tabLst>
                <a:tab pos="0" algn="l"/>
              </a:tabLst>
            </a:pPr>
            <a:endParaRPr lang="fr-FR" sz="2000" b="0" u="none" strike="noStrike" dirty="0">
              <a:solidFill>
                <a:srgbClr val="000000"/>
              </a:solidFill>
              <a:effectLst/>
              <a:uFillTx/>
              <a:latin typeface="Arial"/>
            </a:endParaRPr>
          </a:p>
          <a:p>
            <a:pPr indent="0">
              <a:lnSpc>
                <a:spcPct val="100000"/>
              </a:lnSpc>
              <a:buNone/>
              <a:tabLst>
                <a:tab pos="0" algn="l"/>
              </a:tabLst>
            </a:pPr>
            <a:r>
              <a:rPr lang="fr-FR" sz="2000" b="0" u="sng" strike="noStrike" dirty="0">
                <a:solidFill>
                  <a:srgbClr val="000000"/>
                </a:solidFill>
                <a:effectLst/>
                <a:uFillTx/>
                <a:latin typeface="Calibri"/>
                <a:ea typeface="Arial"/>
              </a:rPr>
              <a:t>Sources :</a:t>
            </a:r>
            <a:endParaRPr lang="fr-FR" sz="2000" b="0" u="none" strike="noStrike" dirty="0">
              <a:solidFill>
                <a:srgbClr val="000000"/>
              </a:solidFill>
              <a:effectLst/>
              <a:uFillTx/>
              <a:latin typeface="Arial"/>
            </a:endParaRPr>
          </a:p>
          <a:p>
            <a:pPr indent="0">
              <a:lnSpc>
                <a:spcPct val="100000"/>
              </a:lnSpc>
              <a:buNone/>
              <a:tabLst>
                <a:tab pos="0" algn="l"/>
              </a:tabLst>
            </a:pPr>
            <a:r>
              <a:rPr lang="fr-FR" sz="2000" b="0" u="none" strike="noStrike" dirty="0">
                <a:solidFill>
                  <a:srgbClr val="000000"/>
                </a:solidFill>
                <a:effectLst/>
                <a:uFillTx/>
                <a:latin typeface="Calibri"/>
                <a:ea typeface="Arial"/>
              </a:rPr>
              <a:t>En France conso moyenne de 5.15 </a:t>
            </a:r>
            <a:r>
              <a:rPr lang="fr-FR" sz="2000" b="0" u="none" strike="noStrike" dirty="0" err="1">
                <a:solidFill>
                  <a:srgbClr val="000000"/>
                </a:solidFill>
                <a:effectLst/>
                <a:uFillTx/>
                <a:latin typeface="Calibri"/>
                <a:ea typeface="Arial"/>
              </a:rPr>
              <a:t>MwH</a:t>
            </a:r>
            <a:r>
              <a:rPr lang="fr-FR" sz="2000" b="0" u="none" strike="noStrike" dirty="0">
                <a:solidFill>
                  <a:srgbClr val="000000"/>
                </a:solidFill>
                <a:effectLst/>
                <a:uFillTx/>
                <a:latin typeface="Calibri"/>
                <a:ea typeface="Arial"/>
              </a:rPr>
              <a:t>/m2/AN (estimation basse parmi les différents chiffres trouvés)</a:t>
            </a:r>
            <a:endParaRPr lang="fr-FR" sz="2000" b="0" u="none" strike="noStrike" dirty="0">
              <a:solidFill>
                <a:srgbClr val="000000"/>
              </a:solidFill>
              <a:effectLst/>
              <a:uFillTx/>
              <a:latin typeface="Arial"/>
            </a:endParaRPr>
          </a:p>
          <a:p>
            <a:pPr indent="0">
              <a:lnSpc>
                <a:spcPct val="100000"/>
              </a:lnSpc>
              <a:buNone/>
              <a:tabLst>
                <a:tab pos="0" algn="l"/>
              </a:tabLst>
            </a:pPr>
            <a:r>
              <a:rPr lang="fr-FR" sz="1800" b="0" u="sng" strike="noStrike" dirty="0">
                <a:solidFill>
                  <a:srgbClr val="000000"/>
                </a:solidFill>
                <a:effectLst/>
                <a:uFillTx/>
                <a:latin typeface="Calibri"/>
                <a:ea typeface="Calibri"/>
                <a:hlinkClick r:id="rId3"/>
              </a:rPr>
              <a:t>https://www.actu-environnement.com/ae/news/data-centers-efficience-energetique-36248.php4</a:t>
            </a:r>
            <a:r>
              <a:rPr lang="fr-FR" sz="2000" b="0" u="none" strike="noStrike" dirty="0">
                <a:solidFill>
                  <a:srgbClr val="000000"/>
                </a:solidFill>
                <a:effectLst/>
                <a:uFillTx/>
                <a:latin typeface="Calibri"/>
                <a:ea typeface="Calibri"/>
              </a:rPr>
              <a:t> </a:t>
            </a:r>
            <a:endParaRPr lang="fr-FR" sz="2000" b="0" u="none" strike="noStrike" dirty="0">
              <a:solidFill>
                <a:srgbClr val="000000"/>
              </a:solidFill>
              <a:effectLst/>
              <a:uFillTx/>
              <a:latin typeface="Arial"/>
            </a:endParaRPr>
          </a:p>
          <a:p>
            <a:pPr indent="0">
              <a:lnSpc>
                <a:spcPct val="100000"/>
              </a:lnSpc>
              <a:buNone/>
              <a:tabLst>
                <a:tab pos="0" algn="l"/>
              </a:tabLst>
            </a:pPr>
            <a:r>
              <a:rPr lang="fr-FR" sz="2000" b="0" u="none" strike="noStrike" dirty="0">
                <a:solidFill>
                  <a:srgbClr val="000000"/>
                </a:solidFill>
                <a:effectLst/>
                <a:uFillTx/>
                <a:latin typeface="Calibri"/>
                <a:ea typeface="Calibri"/>
              </a:rPr>
              <a:t>Il y  a </a:t>
            </a:r>
            <a:r>
              <a:rPr lang="fr-FR" sz="1800" b="0" u="none" strike="noStrike" dirty="0">
                <a:solidFill>
                  <a:srgbClr val="000000"/>
                </a:solidFill>
                <a:effectLst/>
                <a:uFillTx/>
                <a:latin typeface="Calibri"/>
                <a:ea typeface="Arial"/>
              </a:rPr>
              <a:t>+  350 data center</a:t>
            </a:r>
            <a:r>
              <a:rPr lang="fr-FR" sz="2000" b="0" u="none" strike="noStrike" dirty="0">
                <a:solidFill>
                  <a:srgbClr val="000000"/>
                </a:solidFill>
                <a:effectLst/>
                <a:uFillTx/>
                <a:latin typeface="Calibri"/>
                <a:ea typeface="Arial"/>
              </a:rPr>
              <a:t> en France</a:t>
            </a:r>
            <a:endParaRPr lang="fr-FR" sz="2000" b="0" u="none" strike="noStrike" dirty="0">
              <a:solidFill>
                <a:srgbClr val="000000"/>
              </a:solidFill>
              <a:effectLst/>
              <a:uFillTx/>
              <a:latin typeface="Arial"/>
            </a:endParaRPr>
          </a:p>
          <a:p>
            <a:pPr indent="0">
              <a:lnSpc>
                <a:spcPct val="100000"/>
              </a:lnSpc>
              <a:buNone/>
              <a:tabLst>
                <a:tab pos="0" algn="l"/>
              </a:tabLst>
            </a:pPr>
            <a:r>
              <a:rPr lang="fr-FR" sz="1800" b="0" u="sng" strike="noStrike" dirty="0">
                <a:solidFill>
                  <a:srgbClr val="000000"/>
                </a:solidFill>
                <a:effectLst/>
                <a:uFillTx/>
                <a:latin typeface="Calibri"/>
                <a:ea typeface="Calibri"/>
                <a:hlinkClick r:id="rId4"/>
              </a:rPr>
              <a:t>https://www.archimag.com/univers-data/2023/04/12/datacenter-ou-sont-cachees-installations-qui-font-tourner-france</a:t>
            </a:r>
            <a:r>
              <a:rPr lang="fr-FR" sz="2000" b="0" u="none" strike="noStrike" dirty="0">
                <a:solidFill>
                  <a:srgbClr val="000000"/>
                </a:solidFill>
                <a:effectLst/>
                <a:uFillTx/>
                <a:latin typeface="Calibri"/>
                <a:ea typeface="Calibri"/>
              </a:rPr>
              <a:t> </a:t>
            </a:r>
            <a:endParaRPr lang="fr-FR" sz="2000" b="0" u="none" strike="noStrike" dirty="0">
              <a:solidFill>
                <a:srgbClr val="000000"/>
              </a:solidFill>
              <a:effectLst/>
              <a:uFillTx/>
              <a:latin typeface="Arial"/>
            </a:endParaRPr>
          </a:p>
          <a:p>
            <a:pPr indent="0">
              <a:lnSpc>
                <a:spcPct val="100000"/>
              </a:lnSpc>
              <a:buNone/>
              <a:tabLst>
                <a:tab pos="0" algn="l"/>
              </a:tabLst>
            </a:pPr>
            <a:r>
              <a:rPr lang="fr-FR" sz="1800" b="0" u="none" strike="noStrike" dirty="0">
                <a:solidFill>
                  <a:srgbClr val="000000"/>
                </a:solidFill>
                <a:effectLst/>
                <a:uFillTx/>
                <a:latin typeface="Times New Roman"/>
                <a:ea typeface="Times New Roman"/>
              </a:rPr>
              <a:t>étude de marché réalisée par la société APL Datacenter à partir d’une  base de données de 350 Datacenters, la surface IT totale en France couvrirait 465 000 m2</a:t>
            </a:r>
            <a:endParaRPr lang="fr-FR" sz="1800" b="0" u="none" strike="noStrike" dirty="0">
              <a:solidFill>
                <a:srgbClr val="000000"/>
              </a:solidFill>
              <a:effectLst/>
              <a:uFillTx/>
              <a:latin typeface="Arial"/>
            </a:endParaRPr>
          </a:p>
          <a:p>
            <a:pPr indent="0">
              <a:lnSpc>
                <a:spcPct val="100000"/>
              </a:lnSpc>
              <a:buNone/>
              <a:tabLst>
                <a:tab pos="0" algn="l"/>
              </a:tabLst>
            </a:pPr>
            <a:r>
              <a:rPr lang="fr-FR" sz="1800" b="0" u="sng" strike="noStrike" dirty="0">
                <a:solidFill>
                  <a:srgbClr val="000000"/>
                </a:solidFill>
                <a:effectLst/>
                <a:uFillTx/>
                <a:latin typeface="Calibri"/>
                <a:ea typeface="Calibri"/>
                <a:hlinkClick r:id="rId5"/>
              </a:rPr>
              <a:t>https://alliancegreenit.org/les-caracteristiques-d-un-datacenter</a:t>
            </a:r>
            <a:endParaRPr lang="fr-FR" sz="1800" b="0" u="none" strike="noStrike" dirty="0">
              <a:solidFill>
                <a:srgbClr val="000000"/>
              </a:solidFill>
              <a:effectLst/>
              <a:uFillTx/>
              <a:latin typeface="Arial"/>
            </a:endParaRPr>
          </a:p>
          <a:p>
            <a:pPr indent="0">
              <a:lnSpc>
                <a:spcPct val="100000"/>
              </a:lnSpc>
              <a:buNone/>
              <a:tabLst>
                <a:tab pos="0" algn="l"/>
              </a:tabLst>
            </a:pPr>
            <a:r>
              <a:rPr lang="fr-FR" sz="2000" b="0" u="none" strike="noStrike" dirty="0">
                <a:solidFill>
                  <a:srgbClr val="000000"/>
                </a:solidFill>
                <a:effectLst/>
                <a:uFillTx/>
                <a:latin typeface="Calibri"/>
                <a:ea typeface="Calibri"/>
              </a:rPr>
              <a:t>Consommation électrique ville Grenoble (source GEG) :</a:t>
            </a:r>
            <a:endParaRPr lang="fr-FR" sz="2000" b="0" u="none" strike="noStrike" dirty="0">
              <a:solidFill>
                <a:srgbClr val="000000"/>
              </a:solidFill>
              <a:effectLst/>
              <a:uFillTx/>
              <a:latin typeface="Arial"/>
            </a:endParaRPr>
          </a:p>
          <a:p>
            <a:pPr indent="0">
              <a:lnSpc>
                <a:spcPct val="100000"/>
              </a:lnSpc>
              <a:buNone/>
              <a:tabLst>
                <a:tab pos="0" algn="l"/>
              </a:tabLst>
            </a:pPr>
            <a:r>
              <a:rPr lang="fr-FR" sz="2000" b="0" u="none" strike="noStrike" dirty="0">
                <a:solidFill>
                  <a:srgbClr val="000000"/>
                </a:solidFill>
                <a:effectLst/>
                <a:uFillTx/>
                <a:latin typeface="Calibri"/>
                <a:ea typeface="Calibri"/>
              </a:rPr>
              <a:t> </a:t>
            </a:r>
            <a:r>
              <a:rPr lang="fr-FR" sz="1800" b="0" u="sng" strike="noStrike" dirty="0">
                <a:solidFill>
                  <a:srgbClr val="000000"/>
                </a:solidFill>
                <a:effectLst/>
                <a:uFillTx/>
                <a:latin typeface="Calibri"/>
                <a:ea typeface="Calibri"/>
                <a:hlinkClick r:id="rId6"/>
              </a:rPr>
              <a:t>https://opendata.agenceore.fr/explore/dataset/consommation-annuelle-d-electricite-et-gaz-par-commune/table/?refine.filiere=Electricit%C3%A9&amp;q=%22GreenAlp%22+OR+%22GAZ+ELECTRICITE+DE+GRENOBLE%22+OR+%22Gaz+%C3%A9lectricit%C3%A9+de+Grenoble%22&amp;disjunctive.nom_commune&amp;disjunctive.nom_epci&amp;disjunctive.nom_departement&amp;disjunctive.nom_region&amp;sort=code_commune&amp;refine.annee=2023&amp;refine.nom_commune=Grenoble&amp;refine.code_grand_secteur=RESIDENTIEL</a:t>
            </a:r>
            <a:r>
              <a:rPr lang="fr-FR" sz="2000" b="0" u="none" strike="noStrike" dirty="0">
                <a:solidFill>
                  <a:srgbClr val="000000"/>
                </a:solidFill>
                <a:effectLst/>
                <a:uFillTx/>
                <a:latin typeface="Calibri"/>
                <a:ea typeface="Calibri"/>
              </a:rPr>
              <a:t> </a:t>
            </a:r>
            <a:endParaRPr lang="fr-FR" sz="2000" b="0" u="none" strike="noStrike" dirty="0">
              <a:solidFill>
                <a:srgbClr val="000000"/>
              </a:solidFill>
              <a:effectLst/>
              <a:uFillTx/>
              <a:latin typeface="Arial"/>
            </a:endParaRPr>
          </a:p>
          <a:p>
            <a:pPr indent="0">
              <a:lnSpc>
                <a:spcPct val="100000"/>
              </a:lnSpc>
              <a:buNone/>
              <a:tabLst>
                <a:tab pos="0" algn="l"/>
              </a:tabLst>
            </a:pPr>
            <a:r>
              <a:rPr lang="fr-FR" sz="1800" b="0" u="none" strike="noStrike" dirty="0">
                <a:solidFill>
                  <a:srgbClr val="000000"/>
                </a:solidFill>
                <a:effectLst/>
                <a:uFillTx/>
                <a:latin typeface="Times New Roman"/>
                <a:ea typeface="Times New Roman"/>
              </a:rPr>
              <a:t>Un réacteur nucléaire de 900 MW produit en moyenne 500 000 MWh chaque mois (EDF) :</a:t>
            </a:r>
            <a:endParaRPr lang="fr-FR" sz="1800" b="0" u="none" strike="noStrike" dirty="0">
              <a:solidFill>
                <a:srgbClr val="000000"/>
              </a:solidFill>
              <a:effectLst/>
              <a:uFillTx/>
              <a:latin typeface="Arial"/>
            </a:endParaRPr>
          </a:p>
          <a:p>
            <a:pPr indent="0">
              <a:lnSpc>
                <a:spcPct val="100000"/>
              </a:lnSpc>
              <a:buNone/>
              <a:tabLst>
                <a:tab pos="0" algn="l"/>
              </a:tabLst>
            </a:pPr>
            <a:r>
              <a:rPr lang="fr-FR" sz="1800" b="0" u="sng" strike="noStrike" dirty="0">
                <a:solidFill>
                  <a:srgbClr val="000000"/>
                </a:solidFill>
                <a:effectLst/>
                <a:uFillTx/>
                <a:latin typeface="Times New Roman"/>
                <a:ea typeface="Times New Roman"/>
                <a:hlinkClick r:id="rId7"/>
              </a:rPr>
              <a:t>https://www.edf.fr/groupe-edf/comprendre/production/nucleaire/nucleaire-en-chiffres</a:t>
            </a:r>
            <a:r>
              <a:rPr lang="fr-FR" sz="1800" b="0" u="none" strike="noStrike" dirty="0">
                <a:solidFill>
                  <a:srgbClr val="000000"/>
                </a:solidFill>
                <a:effectLst/>
                <a:uFillTx/>
                <a:latin typeface="Times New Roman"/>
                <a:ea typeface="Times New Roman"/>
              </a:rPr>
              <a:t> </a:t>
            </a:r>
            <a:endParaRPr lang="fr-FR" sz="1800" b="0" u="none" strike="noStrike" dirty="0">
              <a:solidFill>
                <a:srgbClr val="000000"/>
              </a:solidFill>
              <a:effectLst/>
              <a:uFillTx/>
              <a:latin typeface="Arial"/>
            </a:endParaRPr>
          </a:p>
        </p:txBody>
      </p:sp>
      <p:sp>
        <p:nvSpPr>
          <p:cNvPr id="556" name="PlaceHolder 3"/>
          <p:cNvSpPr>
            <a:spLocks noGrp="1"/>
          </p:cNvSpPr>
          <p:nvPr>
            <p:ph type="sldNum" idx="132"/>
          </p:nvPr>
        </p:nvSpPr>
        <p:spPr>
          <a:xfrm>
            <a:off x="8131680" y="9428760"/>
            <a:ext cx="6220080" cy="497160"/>
          </a:xfrm>
          <a:prstGeom prst="rect">
            <a:avLst/>
          </a:prstGeom>
          <a:noFill/>
          <a:ln w="0">
            <a:noFill/>
          </a:ln>
        </p:spPr>
        <p:txBody>
          <a:bodyPr lIns="138600" tIns="69480" rIns="138600" bIns="69480" anchor="b">
            <a:noAutofit/>
          </a:bodyPr>
          <a:lstStyle>
            <a:lvl1pPr indent="0" algn="r" defTabSz="914400">
              <a:lnSpc>
                <a:spcPct val="100000"/>
              </a:lnSpc>
              <a:buNone/>
              <a:tabLst>
                <a:tab pos="0" algn="l"/>
              </a:tabLst>
              <a:defRPr lang="fr-FR" sz="1800" b="0" u="none" strike="noStrike">
                <a:solidFill>
                  <a:schemeClr val="dk1"/>
                </a:solidFill>
                <a:effectLst/>
                <a:uFillTx/>
                <a:latin typeface="+mn-lt"/>
                <a:ea typeface="+mn-ea"/>
              </a:defRPr>
            </a:lvl1pPr>
          </a:lstStyle>
          <a:p>
            <a:pPr indent="0" algn="r" defTabSz="914400">
              <a:lnSpc>
                <a:spcPct val="100000"/>
              </a:lnSpc>
              <a:buNone/>
              <a:tabLst>
                <a:tab pos="0" algn="l"/>
              </a:tabLst>
            </a:pPr>
            <a:fld id="{559F9270-9269-44AE-8003-1DDA2AABFF37}" type="slidenum">
              <a:rPr lang="fr-FR" sz="1800" b="0" u="none" strike="noStrike">
                <a:solidFill>
                  <a:schemeClr val="dk1"/>
                </a:solidFill>
                <a:effectLst/>
                <a:uFillTx/>
                <a:latin typeface="+mn-lt"/>
                <a:ea typeface="+mn-ea"/>
              </a:rPr>
              <a:t>34</a:t>
            </a:fld>
            <a:endParaRPr lang="fr-FR" sz="1800" b="0" u="none" strike="noStrike">
              <a:solidFill>
                <a:srgbClr val="000000"/>
              </a:solidFill>
              <a:effectLst/>
              <a:uFillTx/>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PlaceHolder 1"/>
          <p:cNvSpPr>
            <a:spLocks noGrp="1" noRot="1" noChangeAspect="1"/>
          </p:cNvSpPr>
          <p:nvPr>
            <p:ph type="sldImg"/>
          </p:nvPr>
        </p:nvSpPr>
        <p:spPr>
          <a:xfrm>
            <a:off x="4199040" y="1239840"/>
            <a:ext cx="5957280" cy="3350520"/>
          </a:xfrm>
          <a:prstGeom prst="rect">
            <a:avLst/>
          </a:prstGeom>
          <a:ln w="0">
            <a:noFill/>
          </a:ln>
        </p:spPr>
      </p:sp>
      <p:sp>
        <p:nvSpPr>
          <p:cNvPr id="477" name="PlaceHolder 2"/>
          <p:cNvSpPr>
            <a:spLocks noGrp="1"/>
          </p:cNvSpPr>
          <p:nvPr>
            <p:ph type="body"/>
          </p:nvPr>
        </p:nvSpPr>
        <p:spPr>
          <a:xfrm>
            <a:off x="1435680" y="4777200"/>
            <a:ext cx="11484000" cy="3907800"/>
          </a:xfrm>
          <a:prstGeom prst="rect">
            <a:avLst/>
          </a:prstGeom>
          <a:noFill/>
          <a:ln w="0">
            <a:noFill/>
          </a:ln>
        </p:spPr>
        <p:txBody>
          <a:bodyPr lIns="138600" tIns="69480" rIns="138600" bIns="69480" anchor="t">
            <a:noAutofit/>
          </a:bodyPr>
          <a:lstStyle/>
          <a:p>
            <a:pPr indent="0">
              <a:buNone/>
            </a:pPr>
            <a:endParaRPr lang="fr-FR" sz="1800" b="0" u="none" strike="noStrike">
              <a:solidFill>
                <a:srgbClr val="000000"/>
              </a:solidFill>
              <a:effectLst/>
              <a:uFillTx/>
              <a:latin typeface="Arial"/>
            </a:endParaRPr>
          </a:p>
        </p:txBody>
      </p:sp>
      <p:sp>
        <p:nvSpPr>
          <p:cNvPr id="478" name="PlaceHolder 3"/>
          <p:cNvSpPr>
            <a:spLocks noGrp="1"/>
          </p:cNvSpPr>
          <p:nvPr>
            <p:ph type="sldNum" idx="106"/>
          </p:nvPr>
        </p:nvSpPr>
        <p:spPr>
          <a:xfrm>
            <a:off x="8131680" y="9428760"/>
            <a:ext cx="6220080" cy="497160"/>
          </a:xfrm>
          <a:prstGeom prst="rect">
            <a:avLst/>
          </a:prstGeom>
          <a:noFill/>
          <a:ln w="0">
            <a:noFill/>
          </a:ln>
        </p:spPr>
        <p:txBody>
          <a:bodyPr lIns="138600" tIns="69480" rIns="138600" bIns="69480" anchor="b">
            <a:noAutofit/>
          </a:bodyPr>
          <a:lstStyle>
            <a:lvl1pPr indent="0" algn="r">
              <a:lnSpc>
                <a:spcPct val="100000"/>
              </a:lnSpc>
              <a:buNone/>
              <a:tabLst>
                <a:tab pos="0" algn="l"/>
              </a:tabLst>
              <a:defRPr lang="fr-FR" sz="1800" b="0" u="none" strike="noStrike">
                <a:solidFill>
                  <a:srgbClr val="000000"/>
                </a:solidFill>
                <a:effectLst/>
                <a:uFillTx/>
                <a:latin typeface="Times New Roman"/>
              </a:defRPr>
            </a:lvl1pPr>
          </a:lstStyle>
          <a:p>
            <a:pPr indent="0" algn="r">
              <a:lnSpc>
                <a:spcPct val="100000"/>
              </a:lnSpc>
              <a:buNone/>
              <a:tabLst>
                <a:tab pos="0" algn="l"/>
              </a:tabLst>
            </a:pPr>
            <a:fld id="{445A5DA3-7571-4CC3-A236-C5D8D913B7EA}" type="slidenum">
              <a:rPr lang="fr-FR" sz="1800" b="0" u="none" strike="noStrike">
                <a:solidFill>
                  <a:srgbClr val="000000"/>
                </a:solidFill>
                <a:effectLst/>
                <a:uFillTx/>
                <a:latin typeface="Times New Roman"/>
              </a:rPr>
              <a:t>4</a:t>
            </a:fld>
            <a:endParaRPr lang="fr-FR" sz="1800" b="0" u="none" strike="noStrike">
              <a:solidFill>
                <a:srgbClr val="000000"/>
              </a:solidFill>
              <a:effectLst/>
              <a:uFillTx/>
              <a:latin typeface="Times New Roma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PlaceHolder 1"/>
          <p:cNvSpPr>
            <a:spLocks noGrp="1" noRot="1" noChangeAspect="1"/>
          </p:cNvSpPr>
          <p:nvPr>
            <p:ph type="sldImg"/>
          </p:nvPr>
        </p:nvSpPr>
        <p:spPr>
          <a:xfrm>
            <a:off x="4199040" y="1239840"/>
            <a:ext cx="5957280" cy="3350520"/>
          </a:xfrm>
          <a:prstGeom prst="rect">
            <a:avLst/>
          </a:prstGeom>
          <a:ln w="0">
            <a:noFill/>
          </a:ln>
        </p:spPr>
      </p:sp>
      <p:sp>
        <p:nvSpPr>
          <p:cNvPr id="558" name="PlaceHolder 2"/>
          <p:cNvSpPr>
            <a:spLocks noGrp="1"/>
          </p:cNvSpPr>
          <p:nvPr>
            <p:ph type="body"/>
          </p:nvPr>
        </p:nvSpPr>
        <p:spPr>
          <a:xfrm>
            <a:off x="1435680" y="4777200"/>
            <a:ext cx="11484000" cy="3907800"/>
          </a:xfrm>
          <a:prstGeom prst="rect">
            <a:avLst/>
          </a:prstGeom>
          <a:noFill/>
          <a:ln w="0">
            <a:noFill/>
          </a:ln>
        </p:spPr>
        <p:txBody>
          <a:bodyPr lIns="138600" tIns="69480" rIns="138600" bIns="69480" anchor="t">
            <a:noAutofit/>
          </a:bodyPr>
          <a:lstStyle/>
          <a:p>
            <a:pPr indent="0">
              <a:buNone/>
            </a:pPr>
            <a:endParaRPr lang="fr-FR" sz="1800" b="0" u="none" strike="noStrike">
              <a:solidFill>
                <a:srgbClr val="000000"/>
              </a:solidFill>
              <a:effectLst/>
              <a:uFillTx/>
              <a:latin typeface="Arial"/>
            </a:endParaRPr>
          </a:p>
        </p:txBody>
      </p:sp>
      <p:sp>
        <p:nvSpPr>
          <p:cNvPr id="559" name="PlaceHolder 3"/>
          <p:cNvSpPr>
            <a:spLocks noGrp="1"/>
          </p:cNvSpPr>
          <p:nvPr>
            <p:ph type="sldNum" idx="133"/>
          </p:nvPr>
        </p:nvSpPr>
        <p:spPr>
          <a:xfrm>
            <a:off x="8131680" y="9428760"/>
            <a:ext cx="6220080" cy="497160"/>
          </a:xfrm>
          <a:prstGeom prst="rect">
            <a:avLst/>
          </a:prstGeom>
          <a:noFill/>
          <a:ln w="0">
            <a:noFill/>
          </a:ln>
        </p:spPr>
        <p:txBody>
          <a:bodyPr lIns="138600" tIns="69480" rIns="138600" bIns="69480" anchor="b">
            <a:noAutofit/>
          </a:bodyPr>
          <a:lstStyle>
            <a:lvl1pPr indent="0" algn="r" defTabSz="914400">
              <a:lnSpc>
                <a:spcPct val="100000"/>
              </a:lnSpc>
              <a:buNone/>
              <a:tabLst>
                <a:tab pos="0" algn="l"/>
              </a:tabLst>
              <a:defRPr lang="fr-FR" sz="1800" b="0" u="none" strike="noStrike">
                <a:solidFill>
                  <a:schemeClr val="dk1"/>
                </a:solidFill>
                <a:effectLst/>
                <a:uFillTx/>
                <a:latin typeface="+mn-lt"/>
                <a:ea typeface="+mn-ea"/>
              </a:defRPr>
            </a:lvl1pPr>
          </a:lstStyle>
          <a:p>
            <a:pPr indent="0" algn="r" defTabSz="914400">
              <a:lnSpc>
                <a:spcPct val="100000"/>
              </a:lnSpc>
              <a:buNone/>
              <a:tabLst>
                <a:tab pos="0" algn="l"/>
              </a:tabLst>
            </a:pPr>
            <a:fld id="{22C17EEC-C601-436F-AA2E-07AC35152C89}" type="slidenum">
              <a:rPr lang="fr-FR" sz="1800" b="0" u="none" strike="noStrike">
                <a:solidFill>
                  <a:schemeClr val="dk1"/>
                </a:solidFill>
                <a:effectLst/>
                <a:uFillTx/>
                <a:latin typeface="+mn-lt"/>
                <a:ea typeface="+mn-ea"/>
              </a:rPr>
              <a:t>35</a:t>
            </a:fld>
            <a:endParaRPr lang="fr-FR" sz="1800" b="0" u="none" strike="noStrike">
              <a:solidFill>
                <a:srgbClr val="000000"/>
              </a:solidFill>
              <a:effectLst/>
              <a:uFillTx/>
              <a:latin typeface="Times New Roman"/>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 name="PlaceHolder 1"/>
          <p:cNvSpPr>
            <a:spLocks noGrp="1" noRot="1" noChangeAspect="1"/>
          </p:cNvSpPr>
          <p:nvPr>
            <p:ph type="sldImg"/>
          </p:nvPr>
        </p:nvSpPr>
        <p:spPr>
          <a:xfrm>
            <a:off x="4199040" y="1239840"/>
            <a:ext cx="5957280" cy="3350520"/>
          </a:xfrm>
          <a:prstGeom prst="rect">
            <a:avLst/>
          </a:prstGeom>
          <a:ln w="0">
            <a:noFill/>
          </a:ln>
        </p:spPr>
      </p:sp>
      <p:sp>
        <p:nvSpPr>
          <p:cNvPr id="561" name="PlaceHolder 2"/>
          <p:cNvSpPr>
            <a:spLocks noGrp="1"/>
          </p:cNvSpPr>
          <p:nvPr>
            <p:ph type="body"/>
          </p:nvPr>
        </p:nvSpPr>
        <p:spPr>
          <a:xfrm>
            <a:off x="1435680" y="4777200"/>
            <a:ext cx="11484000" cy="3907800"/>
          </a:xfrm>
          <a:prstGeom prst="rect">
            <a:avLst/>
          </a:prstGeom>
          <a:noFill/>
          <a:ln w="0">
            <a:noFill/>
          </a:ln>
        </p:spPr>
        <p:txBody>
          <a:bodyPr lIns="138600" tIns="69480" rIns="138600" bIns="69480" anchor="t">
            <a:noAutofit/>
          </a:bodyPr>
          <a:lstStyle/>
          <a:p>
            <a:pPr indent="0">
              <a:lnSpc>
                <a:spcPct val="100000"/>
              </a:lnSpc>
              <a:buNone/>
              <a:tabLst>
                <a:tab pos="0" algn="l"/>
              </a:tabLst>
            </a:pPr>
            <a:r>
              <a:rPr lang="fr-FR" sz="1800" b="0" u="none" strike="noStrike">
                <a:solidFill>
                  <a:srgbClr val="000000"/>
                </a:solidFill>
                <a:effectLst/>
                <a:uFillTx/>
                <a:latin typeface="Calibri"/>
                <a:ea typeface="Calibri"/>
              </a:rPr>
              <a:t>Les impacts sont principalement liés à la fabrication des matériels :</a:t>
            </a:r>
            <a:endParaRPr lang="fr-FR" sz="1800" b="0" u="none" strike="noStrike">
              <a:solidFill>
                <a:srgbClr val="000000"/>
              </a:solidFill>
              <a:effectLst/>
              <a:uFillTx/>
              <a:latin typeface="Arial"/>
            </a:endParaRPr>
          </a:p>
          <a:p>
            <a:pPr indent="0">
              <a:lnSpc>
                <a:spcPct val="100000"/>
              </a:lnSpc>
              <a:buNone/>
              <a:tabLst>
                <a:tab pos="0" algn="l"/>
              </a:tabLst>
            </a:pPr>
            <a:endParaRPr lang="fr-FR" sz="1800" b="0" u="none" strike="noStrike">
              <a:solidFill>
                <a:srgbClr val="000000"/>
              </a:solidFill>
              <a:effectLst/>
              <a:uFillTx/>
              <a:latin typeface="Arial"/>
            </a:endParaRPr>
          </a:p>
          <a:p>
            <a:pPr indent="0">
              <a:lnSpc>
                <a:spcPct val="100000"/>
              </a:lnSpc>
              <a:buNone/>
              <a:tabLst>
                <a:tab pos="0" algn="l"/>
              </a:tabLst>
            </a:pPr>
            <a:r>
              <a:rPr lang="fr-FR" sz="1800" b="0" u="none" strike="noStrike">
                <a:solidFill>
                  <a:srgbClr val="000000"/>
                </a:solidFill>
                <a:effectLst/>
                <a:uFillTx/>
                <a:latin typeface="Calibri"/>
                <a:ea typeface="Calibri"/>
              </a:rPr>
              <a:t>L’épuisement des ressources totalise 40 % des impacts environnementaux : </a:t>
            </a:r>
            <a:endParaRPr lang="fr-FR" sz="1800" b="0" u="none" strike="noStrike">
              <a:solidFill>
                <a:srgbClr val="000000"/>
              </a:solidFill>
              <a:effectLst/>
              <a:uFillTx/>
              <a:latin typeface="Arial"/>
            </a:endParaRPr>
          </a:p>
          <a:p>
            <a:pPr marL="330480" indent="-330480">
              <a:lnSpc>
                <a:spcPct val="100000"/>
              </a:lnSpc>
              <a:buClr>
                <a:srgbClr val="000000"/>
              </a:buClr>
              <a:buFont typeface="Arial"/>
              <a:buChar char="•"/>
              <a:tabLst>
                <a:tab pos="0" algn="l"/>
              </a:tabLst>
            </a:pPr>
            <a:r>
              <a:rPr lang="fr-FR" sz="1800" b="0" u="none" strike="noStrike">
                <a:solidFill>
                  <a:srgbClr val="000000"/>
                </a:solidFill>
                <a:effectLst/>
                <a:uFillTx/>
                <a:latin typeface="Calibri"/>
                <a:ea typeface="Calibri"/>
              </a:rPr>
              <a:t>23 % pour les métaux </a:t>
            </a:r>
            <a:endParaRPr lang="fr-FR" sz="1800" b="0" u="none" strike="noStrike">
              <a:solidFill>
                <a:srgbClr val="000000"/>
              </a:solidFill>
              <a:effectLst/>
              <a:uFillTx/>
              <a:latin typeface="Arial"/>
            </a:endParaRPr>
          </a:p>
          <a:p>
            <a:pPr marL="330480" indent="-330480">
              <a:lnSpc>
                <a:spcPct val="100000"/>
              </a:lnSpc>
              <a:buClr>
                <a:srgbClr val="000000"/>
              </a:buClr>
              <a:buFont typeface="Arial"/>
              <a:buChar char="•"/>
              <a:tabLst>
                <a:tab pos="0" algn="l"/>
              </a:tabLst>
            </a:pPr>
            <a:r>
              <a:rPr lang="fr-FR" sz="1800" b="0" u="none" strike="noStrike">
                <a:solidFill>
                  <a:srgbClr val="000000"/>
                </a:solidFill>
                <a:effectLst/>
                <a:uFillTx/>
                <a:latin typeface="Calibri"/>
                <a:ea typeface="Calibri"/>
              </a:rPr>
              <a:t>et 17 % pour les énergies fossiles, </a:t>
            </a:r>
            <a:endParaRPr lang="fr-FR" sz="1800" b="0" u="none" strike="noStrike">
              <a:solidFill>
                <a:srgbClr val="000000"/>
              </a:solidFill>
              <a:effectLst/>
              <a:uFillTx/>
              <a:latin typeface="Arial"/>
            </a:endParaRPr>
          </a:p>
          <a:p>
            <a:pPr indent="0">
              <a:lnSpc>
                <a:spcPct val="100000"/>
              </a:lnSpc>
              <a:buNone/>
              <a:tabLst>
                <a:tab pos="0" algn="l"/>
              </a:tabLst>
            </a:pPr>
            <a:r>
              <a:rPr lang="fr-FR" sz="1800" b="0" u="none" strike="noStrike">
                <a:solidFill>
                  <a:srgbClr val="000000"/>
                </a:solidFill>
                <a:effectLst/>
                <a:uFillTx/>
                <a:latin typeface="Calibri"/>
                <a:ea typeface="Calibri"/>
              </a:rPr>
              <a:t>principalement pour fabriquer les appareils (TV, ordinateurs, smartphones). (...)  Ces impacts sont directement liés à la multiplication et la diversification des nombreux équipements numériques qui nous accompagnent dans notre quotidien </a:t>
            </a:r>
            <a:endParaRPr lang="fr-FR" sz="1800" b="0" u="none" strike="noStrike">
              <a:solidFill>
                <a:srgbClr val="000000"/>
              </a:solidFill>
              <a:effectLst/>
              <a:uFillTx/>
              <a:latin typeface="Arial"/>
            </a:endParaRPr>
          </a:p>
          <a:p>
            <a:pPr indent="0">
              <a:lnSpc>
                <a:spcPct val="100000"/>
              </a:lnSpc>
              <a:buNone/>
              <a:tabLst>
                <a:tab pos="0" algn="l"/>
              </a:tabLst>
            </a:pPr>
            <a:endParaRPr lang="fr-FR" sz="1800" b="0" u="none" strike="noStrike">
              <a:solidFill>
                <a:srgbClr val="000000"/>
              </a:solidFill>
              <a:effectLst/>
              <a:uFillTx/>
              <a:latin typeface="Arial"/>
            </a:endParaRPr>
          </a:p>
          <a:p>
            <a:pPr indent="0">
              <a:lnSpc>
                <a:spcPct val="100000"/>
              </a:lnSpc>
              <a:buNone/>
              <a:tabLst>
                <a:tab pos="0" algn="l"/>
              </a:tabLst>
            </a:pPr>
            <a:r>
              <a:rPr lang="fr-FR" sz="1800" b="0" u="none" strike="noStrike">
                <a:solidFill>
                  <a:srgbClr val="000000"/>
                </a:solidFill>
                <a:effectLst/>
                <a:uFillTx/>
                <a:latin typeface="Calibri"/>
                <a:ea typeface="Calibri"/>
              </a:rPr>
              <a:t> </a:t>
            </a:r>
            <a:endParaRPr lang="fr-FR" sz="1800" b="0" u="none" strike="noStrike">
              <a:solidFill>
                <a:srgbClr val="000000"/>
              </a:solidFill>
              <a:effectLst/>
              <a:uFillTx/>
              <a:latin typeface="Arial"/>
            </a:endParaRPr>
          </a:p>
          <a:p>
            <a:pPr indent="0">
              <a:lnSpc>
                <a:spcPct val="100000"/>
              </a:lnSpc>
              <a:buNone/>
              <a:tabLst>
                <a:tab pos="0" algn="l"/>
              </a:tabLst>
            </a:pPr>
            <a:endParaRPr lang="fr-FR" sz="1800" b="0" u="none" strike="noStrike">
              <a:solidFill>
                <a:srgbClr val="000000"/>
              </a:solidFill>
              <a:effectLst/>
              <a:uFillTx/>
              <a:latin typeface="Arial"/>
            </a:endParaRPr>
          </a:p>
          <a:p>
            <a:pPr indent="0">
              <a:lnSpc>
                <a:spcPct val="100000"/>
              </a:lnSpc>
              <a:buNone/>
              <a:tabLst>
                <a:tab pos="0" algn="l"/>
              </a:tabLst>
            </a:pPr>
            <a:r>
              <a:rPr lang="fr-FR" sz="1800" b="0" u="sng" strike="noStrike">
                <a:solidFill>
                  <a:srgbClr val="000000"/>
                </a:solidFill>
                <a:effectLst/>
                <a:uFillTx/>
                <a:latin typeface="Calibri"/>
                <a:ea typeface="Arial"/>
              </a:rPr>
              <a:t>Source</a:t>
            </a:r>
            <a:r>
              <a:rPr lang="fr-FR" sz="1800" b="0" u="none" strike="noStrike">
                <a:solidFill>
                  <a:srgbClr val="000000"/>
                </a:solidFill>
                <a:effectLst/>
                <a:uFillTx/>
                <a:latin typeface="Calibri"/>
                <a:ea typeface="Arial"/>
              </a:rPr>
              <a:t> : </a:t>
            </a:r>
            <a:r>
              <a:rPr lang="fr-FR" sz="1800" b="0" u="sng" strike="noStrike">
                <a:solidFill>
                  <a:srgbClr val="000000"/>
                </a:solidFill>
                <a:effectLst/>
                <a:uFillTx/>
                <a:latin typeface="Calibri"/>
                <a:ea typeface="Arial"/>
                <a:hlinkClick r:id="rId3"/>
              </a:rPr>
              <a:t>https://www.greenit.fr/2021/12/08/numerique-40-du-budget-ges-soutenable-dun-europeen/</a:t>
            </a:r>
            <a:r>
              <a:rPr lang="fr-FR" sz="1800" b="0" u="none" strike="noStrike">
                <a:solidFill>
                  <a:srgbClr val="000000"/>
                </a:solidFill>
                <a:effectLst/>
                <a:uFillTx/>
                <a:latin typeface="Calibri"/>
                <a:ea typeface="Arial"/>
              </a:rPr>
              <a:t>  </a:t>
            </a:r>
            <a:endParaRPr lang="fr-FR" sz="1800" b="0" u="none" strike="noStrike">
              <a:solidFill>
                <a:srgbClr val="000000"/>
              </a:solidFill>
              <a:effectLst/>
              <a:uFillTx/>
              <a:latin typeface="Arial"/>
            </a:endParaRPr>
          </a:p>
        </p:txBody>
      </p:sp>
      <p:sp>
        <p:nvSpPr>
          <p:cNvPr id="562" name="PlaceHolder 3"/>
          <p:cNvSpPr>
            <a:spLocks noGrp="1"/>
          </p:cNvSpPr>
          <p:nvPr>
            <p:ph type="sldNum" idx="134"/>
          </p:nvPr>
        </p:nvSpPr>
        <p:spPr>
          <a:xfrm>
            <a:off x="8131680" y="9428760"/>
            <a:ext cx="6220080" cy="497160"/>
          </a:xfrm>
          <a:prstGeom prst="rect">
            <a:avLst/>
          </a:prstGeom>
          <a:noFill/>
          <a:ln w="0">
            <a:noFill/>
          </a:ln>
        </p:spPr>
        <p:txBody>
          <a:bodyPr lIns="138600" tIns="69480" rIns="138600" bIns="69480" anchor="b">
            <a:noAutofit/>
          </a:bodyPr>
          <a:lstStyle>
            <a:lvl1pPr indent="0" algn="r" defTabSz="914400">
              <a:lnSpc>
                <a:spcPct val="100000"/>
              </a:lnSpc>
              <a:buNone/>
              <a:tabLst>
                <a:tab pos="0" algn="l"/>
              </a:tabLst>
              <a:defRPr lang="fr-FR" sz="1800" b="0" u="none" strike="noStrike">
                <a:solidFill>
                  <a:schemeClr val="dk1"/>
                </a:solidFill>
                <a:effectLst/>
                <a:uFillTx/>
                <a:latin typeface="+mn-lt"/>
                <a:ea typeface="+mn-ea"/>
              </a:defRPr>
            </a:lvl1pPr>
          </a:lstStyle>
          <a:p>
            <a:pPr indent="0" algn="r" defTabSz="914400">
              <a:lnSpc>
                <a:spcPct val="100000"/>
              </a:lnSpc>
              <a:buNone/>
              <a:tabLst>
                <a:tab pos="0" algn="l"/>
              </a:tabLst>
            </a:pPr>
            <a:fld id="{123094EF-149D-4942-B411-E5A18D6A72C8}" type="slidenum">
              <a:rPr lang="fr-FR" sz="1800" b="0" u="none" strike="noStrike">
                <a:solidFill>
                  <a:schemeClr val="dk1"/>
                </a:solidFill>
                <a:effectLst/>
                <a:uFillTx/>
                <a:latin typeface="+mn-lt"/>
                <a:ea typeface="+mn-ea"/>
              </a:rPr>
              <a:t>36</a:t>
            </a:fld>
            <a:endParaRPr lang="fr-FR" sz="1800" b="0" u="none" strike="noStrike">
              <a:solidFill>
                <a:srgbClr val="000000"/>
              </a:solidFill>
              <a:effectLst/>
              <a:uFillTx/>
              <a:latin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PlaceHolder 1"/>
          <p:cNvSpPr>
            <a:spLocks noGrp="1" noRot="1" noChangeAspect="1"/>
          </p:cNvSpPr>
          <p:nvPr>
            <p:ph type="sldImg"/>
          </p:nvPr>
        </p:nvSpPr>
        <p:spPr>
          <a:xfrm>
            <a:off x="4199040" y="1239840"/>
            <a:ext cx="5957280" cy="3350520"/>
          </a:xfrm>
          <a:prstGeom prst="rect">
            <a:avLst/>
          </a:prstGeom>
          <a:ln w="0">
            <a:noFill/>
          </a:ln>
        </p:spPr>
      </p:sp>
      <p:sp>
        <p:nvSpPr>
          <p:cNvPr id="564" name="PlaceHolder 2"/>
          <p:cNvSpPr>
            <a:spLocks noGrp="1"/>
          </p:cNvSpPr>
          <p:nvPr>
            <p:ph type="body"/>
          </p:nvPr>
        </p:nvSpPr>
        <p:spPr>
          <a:xfrm>
            <a:off x="1435680" y="4777200"/>
            <a:ext cx="11484000" cy="3907800"/>
          </a:xfrm>
          <a:prstGeom prst="rect">
            <a:avLst/>
          </a:prstGeom>
          <a:noFill/>
          <a:ln w="0">
            <a:noFill/>
          </a:ln>
        </p:spPr>
        <p:txBody>
          <a:bodyPr lIns="138600" tIns="69480" rIns="138600" bIns="69480" anchor="t">
            <a:noAutofit/>
          </a:bodyPr>
          <a:lstStyle/>
          <a:p>
            <a:pPr indent="0">
              <a:buNone/>
            </a:pPr>
            <a:endParaRPr lang="fr-FR" sz="1800" b="0" u="none" strike="noStrike">
              <a:solidFill>
                <a:srgbClr val="000000"/>
              </a:solidFill>
              <a:effectLst/>
              <a:uFillTx/>
              <a:latin typeface="Arial"/>
            </a:endParaRPr>
          </a:p>
        </p:txBody>
      </p:sp>
      <p:sp>
        <p:nvSpPr>
          <p:cNvPr id="565" name="PlaceHolder 3"/>
          <p:cNvSpPr>
            <a:spLocks noGrp="1"/>
          </p:cNvSpPr>
          <p:nvPr>
            <p:ph type="sldNum" idx="135"/>
          </p:nvPr>
        </p:nvSpPr>
        <p:spPr>
          <a:xfrm>
            <a:off x="8131680" y="9428760"/>
            <a:ext cx="6220080" cy="497160"/>
          </a:xfrm>
          <a:prstGeom prst="rect">
            <a:avLst/>
          </a:prstGeom>
          <a:noFill/>
          <a:ln w="0">
            <a:noFill/>
          </a:ln>
        </p:spPr>
        <p:txBody>
          <a:bodyPr lIns="138600" tIns="69480" rIns="138600" bIns="69480" anchor="b">
            <a:noAutofit/>
          </a:bodyPr>
          <a:lstStyle>
            <a:lvl1pPr indent="0" algn="r" defTabSz="914400">
              <a:lnSpc>
                <a:spcPct val="100000"/>
              </a:lnSpc>
              <a:buNone/>
              <a:tabLst>
                <a:tab pos="0" algn="l"/>
              </a:tabLst>
              <a:defRPr lang="fr-FR" sz="1800" b="0" u="none" strike="noStrike">
                <a:solidFill>
                  <a:schemeClr val="dk1"/>
                </a:solidFill>
                <a:effectLst/>
                <a:uFillTx/>
                <a:latin typeface="+mn-lt"/>
                <a:ea typeface="+mn-ea"/>
              </a:defRPr>
            </a:lvl1pPr>
          </a:lstStyle>
          <a:p>
            <a:pPr indent="0" algn="r" defTabSz="914400">
              <a:lnSpc>
                <a:spcPct val="100000"/>
              </a:lnSpc>
              <a:buNone/>
              <a:tabLst>
                <a:tab pos="0" algn="l"/>
              </a:tabLst>
            </a:pPr>
            <a:fld id="{23EDCE81-A317-43F3-AD67-6229DC61B1E4}" type="slidenum">
              <a:rPr lang="fr-FR" sz="1800" b="0" u="none" strike="noStrike">
                <a:solidFill>
                  <a:schemeClr val="dk1"/>
                </a:solidFill>
                <a:effectLst/>
                <a:uFillTx/>
                <a:latin typeface="+mn-lt"/>
                <a:ea typeface="+mn-ea"/>
              </a:rPr>
              <a:t>37</a:t>
            </a:fld>
            <a:endParaRPr lang="fr-FR" sz="1800" b="0" u="none" strike="noStrike">
              <a:solidFill>
                <a:srgbClr val="000000"/>
              </a:solidFill>
              <a:effectLst/>
              <a:uFillTx/>
              <a:latin typeface="Times New Roman"/>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PlaceHolder 1"/>
          <p:cNvSpPr>
            <a:spLocks noGrp="1" noRot="1" noChangeAspect="1"/>
          </p:cNvSpPr>
          <p:nvPr>
            <p:ph type="sldImg"/>
          </p:nvPr>
        </p:nvSpPr>
        <p:spPr>
          <a:xfrm>
            <a:off x="4199040" y="1239840"/>
            <a:ext cx="5957280" cy="3350520"/>
          </a:xfrm>
          <a:prstGeom prst="rect">
            <a:avLst/>
          </a:prstGeom>
          <a:ln w="0">
            <a:noFill/>
          </a:ln>
        </p:spPr>
      </p:sp>
      <p:sp>
        <p:nvSpPr>
          <p:cNvPr id="567" name="PlaceHolder 2"/>
          <p:cNvSpPr>
            <a:spLocks noGrp="1"/>
          </p:cNvSpPr>
          <p:nvPr>
            <p:ph type="body"/>
          </p:nvPr>
        </p:nvSpPr>
        <p:spPr>
          <a:xfrm>
            <a:off x="1435680" y="4777200"/>
            <a:ext cx="11484000" cy="3907800"/>
          </a:xfrm>
          <a:prstGeom prst="rect">
            <a:avLst/>
          </a:prstGeom>
          <a:noFill/>
          <a:ln w="0">
            <a:noFill/>
          </a:ln>
        </p:spPr>
        <p:txBody>
          <a:bodyPr lIns="138600" tIns="69480" rIns="138600" bIns="69480" anchor="t">
            <a:noAutofit/>
          </a:bodyPr>
          <a:lstStyle/>
          <a:p>
            <a:pPr indent="0">
              <a:lnSpc>
                <a:spcPct val="100000"/>
              </a:lnSpc>
              <a:buNone/>
              <a:tabLst>
                <a:tab pos="0" algn="l"/>
              </a:tabLst>
            </a:pPr>
            <a:r>
              <a:rPr lang="fr-FR" sz="1200" b="1" u="none" strike="noStrike">
                <a:solidFill>
                  <a:srgbClr val="000000"/>
                </a:solidFill>
                <a:effectLst/>
                <a:uFillTx/>
                <a:latin typeface="Verdana"/>
                <a:ea typeface="Verdana"/>
              </a:rPr>
              <a:t>Pour tenter répondre à ces problèmes / enjeux l’Europe a récemment légiféré en publiant l’AI ACT ou « règlement IA »</a:t>
            </a:r>
            <a:endParaRPr lang="fr-FR" sz="1200" b="0" u="none" strike="noStrike">
              <a:solidFill>
                <a:srgbClr val="000000"/>
              </a:solidFill>
              <a:effectLst/>
              <a:uFillTx/>
              <a:latin typeface="Arial"/>
            </a:endParaRPr>
          </a:p>
          <a:p>
            <a:pPr indent="0">
              <a:lnSpc>
                <a:spcPct val="100000"/>
              </a:lnSpc>
              <a:buNone/>
              <a:tabLst>
                <a:tab pos="0" algn="l"/>
              </a:tabLst>
            </a:pPr>
            <a:endParaRPr lang="fr-FR" sz="1200" b="0" u="none" strike="noStrike">
              <a:solidFill>
                <a:srgbClr val="000000"/>
              </a:solidFill>
              <a:effectLst/>
              <a:uFillTx/>
              <a:latin typeface="Arial"/>
            </a:endParaRPr>
          </a:p>
          <a:p>
            <a:pPr marL="217800" indent="-217800">
              <a:lnSpc>
                <a:spcPct val="100000"/>
              </a:lnSpc>
              <a:buClr>
                <a:srgbClr val="000000"/>
              </a:buClr>
              <a:buFont typeface="Arial"/>
              <a:buChar char="•"/>
              <a:tabLst>
                <a:tab pos="0" algn="l"/>
              </a:tabLst>
            </a:pPr>
            <a:r>
              <a:rPr lang="fr-FR" sz="1200" b="0" u="none" strike="noStrike">
                <a:solidFill>
                  <a:srgbClr val="000000"/>
                </a:solidFill>
                <a:effectLst/>
                <a:uFillTx/>
                <a:latin typeface="Verdana"/>
                <a:ea typeface="Verdana"/>
              </a:rPr>
              <a:t>Pose un cadre réglementaire englobant ; pour l’instant unique au monde par son ampleur.</a:t>
            </a:r>
            <a:endParaRPr lang="fr-FR" sz="1200" b="0" u="none" strike="noStrike">
              <a:solidFill>
                <a:srgbClr val="000000"/>
              </a:solidFill>
              <a:effectLst/>
              <a:uFillTx/>
              <a:latin typeface="Arial"/>
            </a:endParaRPr>
          </a:p>
          <a:p>
            <a:pPr indent="0">
              <a:lnSpc>
                <a:spcPct val="100000"/>
              </a:lnSpc>
              <a:buNone/>
              <a:tabLst>
                <a:tab pos="0" algn="l"/>
              </a:tabLst>
            </a:pPr>
            <a:endParaRPr lang="fr-FR" sz="1200" b="0" u="none" strike="noStrike">
              <a:solidFill>
                <a:srgbClr val="000000"/>
              </a:solidFill>
              <a:effectLst/>
              <a:uFillTx/>
              <a:latin typeface="Arial"/>
            </a:endParaRPr>
          </a:p>
          <a:p>
            <a:pPr marL="217800" indent="-217800">
              <a:lnSpc>
                <a:spcPct val="100000"/>
              </a:lnSpc>
              <a:buClr>
                <a:srgbClr val="000000"/>
              </a:buClr>
              <a:buFont typeface="Arial"/>
              <a:buChar char="•"/>
              <a:tabLst>
                <a:tab pos="0" algn="l"/>
              </a:tabLst>
            </a:pPr>
            <a:r>
              <a:rPr lang="fr-FR" sz="1200" b="0" u="none" strike="noStrike">
                <a:solidFill>
                  <a:srgbClr val="000000"/>
                </a:solidFill>
                <a:effectLst/>
                <a:uFillTx/>
                <a:latin typeface="Verdana"/>
                <a:ea typeface="Verdana"/>
              </a:rPr>
              <a:t>Déploiement échelonné jusqu’en 2026 qui sera accompagné par l’entrée en application de normes harmonisées</a:t>
            </a:r>
            <a:endParaRPr lang="fr-FR" sz="1200" b="0" u="none" strike="noStrike">
              <a:solidFill>
                <a:srgbClr val="000000"/>
              </a:solidFill>
              <a:effectLst/>
              <a:uFillTx/>
              <a:latin typeface="Arial"/>
            </a:endParaRPr>
          </a:p>
        </p:txBody>
      </p:sp>
      <p:sp>
        <p:nvSpPr>
          <p:cNvPr id="568" name="PlaceHolder 3"/>
          <p:cNvSpPr>
            <a:spLocks noGrp="1"/>
          </p:cNvSpPr>
          <p:nvPr>
            <p:ph type="sldNum" idx="136"/>
          </p:nvPr>
        </p:nvSpPr>
        <p:spPr>
          <a:xfrm>
            <a:off x="8131680" y="9428760"/>
            <a:ext cx="6220080" cy="497160"/>
          </a:xfrm>
          <a:prstGeom prst="rect">
            <a:avLst/>
          </a:prstGeom>
          <a:noFill/>
          <a:ln w="0">
            <a:noFill/>
          </a:ln>
        </p:spPr>
        <p:txBody>
          <a:bodyPr lIns="138600" tIns="69480" rIns="138600" bIns="69480" anchor="b">
            <a:noAutofit/>
          </a:bodyPr>
          <a:lstStyle>
            <a:lvl1pPr indent="0" algn="r">
              <a:lnSpc>
                <a:spcPct val="100000"/>
              </a:lnSpc>
              <a:buNone/>
              <a:tabLst>
                <a:tab pos="0" algn="l"/>
              </a:tabLst>
              <a:defRPr lang="fr-FR" sz="1800" b="0" u="none" strike="noStrike">
                <a:solidFill>
                  <a:srgbClr val="000000"/>
                </a:solidFill>
                <a:effectLst/>
                <a:uFillTx/>
                <a:latin typeface="Times New Roman"/>
              </a:defRPr>
            </a:lvl1pPr>
          </a:lstStyle>
          <a:p>
            <a:pPr indent="0" algn="r">
              <a:lnSpc>
                <a:spcPct val="100000"/>
              </a:lnSpc>
              <a:buNone/>
              <a:tabLst>
                <a:tab pos="0" algn="l"/>
              </a:tabLst>
            </a:pPr>
            <a:fld id="{C668D199-6BCB-4EBE-9EBD-EEA4CD55D8F7}" type="slidenum">
              <a:rPr lang="fr-FR" sz="1800" b="0" u="none" strike="noStrike">
                <a:solidFill>
                  <a:srgbClr val="000000"/>
                </a:solidFill>
                <a:effectLst/>
                <a:uFillTx/>
                <a:latin typeface="Times New Roman"/>
              </a:rPr>
              <a:t>39</a:t>
            </a:fld>
            <a:endParaRPr lang="fr-FR" sz="1800" b="0" u="none" strike="noStrike">
              <a:solidFill>
                <a:srgbClr val="000000"/>
              </a:solidFill>
              <a:effectLst/>
              <a:uFillTx/>
              <a:latin typeface="Times New Roman"/>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PlaceHolder 1"/>
          <p:cNvSpPr>
            <a:spLocks noGrp="1" noRot="1" noChangeAspect="1"/>
          </p:cNvSpPr>
          <p:nvPr>
            <p:ph type="sldImg"/>
          </p:nvPr>
        </p:nvSpPr>
        <p:spPr>
          <a:xfrm>
            <a:off x="4198938" y="1239838"/>
            <a:ext cx="5957887" cy="3351212"/>
          </a:xfrm>
          <a:prstGeom prst="rect">
            <a:avLst/>
          </a:prstGeom>
          <a:ln w="0">
            <a:noFill/>
          </a:ln>
        </p:spPr>
      </p:sp>
      <p:sp>
        <p:nvSpPr>
          <p:cNvPr id="570" name="PlaceHolder 2"/>
          <p:cNvSpPr>
            <a:spLocks noGrp="1"/>
          </p:cNvSpPr>
          <p:nvPr>
            <p:ph type="body"/>
          </p:nvPr>
        </p:nvSpPr>
        <p:spPr>
          <a:xfrm>
            <a:off x="1435680" y="4777200"/>
            <a:ext cx="11484000" cy="3907800"/>
          </a:xfrm>
          <a:prstGeom prst="rect">
            <a:avLst/>
          </a:prstGeom>
          <a:noFill/>
          <a:ln w="0">
            <a:noFill/>
          </a:ln>
        </p:spPr>
        <p:txBody>
          <a:bodyPr lIns="138600" tIns="69480" rIns="138600" bIns="69480" anchor="t">
            <a:noAutofit/>
          </a:bodyPr>
          <a:lstStyle/>
          <a:p>
            <a:pPr indent="0" defTabSz="914400">
              <a:lnSpc>
                <a:spcPct val="100000"/>
              </a:lnSpc>
              <a:buNone/>
              <a:tabLst>
                <a:tab pos="0" algn="l"/>
              </a:tabLst>
            </a:pPr>
            <a:r>
              <a:rPr lang="fr-FR" sz="1200" b="0" u="none" strike="noStrike" dirty="0">
                <a:solidFill>
                  <a:srgbClr val="000000"/>
                </a:solidFill>
                <a:effectLst/>
                <a:uFillTx/>
                <a:latin typeface="Verdana"/>
                <a:ea typeface="Verdana"/>
              </a:rPr>
              <a:t>PLUS DE DETAILS POUR NIVEAU 3 « risques en matières de transparence » voir Chapitre IV, article 50 (p. 82) sur : https://eur-lex.europa.eu/legal-content/FR/TXT/PDF/?uri=OJ:L_202401689</a:t>
            </a:r>
            <a:br>
              <a:rPr sz="1200" dirty="0"/>
            </a:br>
            <a:endParaRPr lang="fr-FR" sz="1200" b="0" u="none" strike="noStrike" dirty="0">
              <a:solidFill>
                <a:srgbClr val="000000"/>
              </a:solidFill>
              <a:effectLst/>
              <a:uFillTx/>
              <a:latin typeface="Arial"/>
            </a:endParaRPr>
          </a:p>
          <a:p>
            <a:pPr indent="0" defTabSz="914400">
              <a:lnSpc>
                <a:spcPct val="100000"/>
              </a:lnSpc>
              <a:buNone/>
              <a:tabLst>
                <a:tab pos="0" algn="l"/>
              </a:tabLst>
            </a:pPr>
            <a:endParaRPr lang="fr-FR" sz="1200" b="0" u="none" strike="noStrike" dirty="0">
              <a:solidFill>
                <a:srgbClr val="000000"/>
              </a:solidFill>
              <a:effectLst/>
              <a:uFillTx/>
              <a:latin typeface="Arial"/>
            </a:endParaRPr>
          </a:p>
          <a:p>
            <a:pPr indent="0" defTabSz="914400">
              <a:lnSpc>
                <a:spcPct val="100000"/>
              </a:lnSpc>
              <a:buNone/>
              <a:tabLst>
                <a:tab pos="0" algn="l"/>
              </a:tabLst>
            </a:pPr>
            <a:r>
              <a:rPr lang="fr-FR" sz="1200" b="0" u="none" strike="noStrike" dirty="0">
                <a:solidFill>
                  <a:schemeClr val="dk1"/>
                </a:solidFill>
                <a:effectLst/>
                <a:uFillTx/>
                <a:latin typeface="Verdana"/>
                <a:ea typeface="Verdana"/>
              </a:rPr>
              <a:t>L’AI ACT classe les systèmes d’IA par niveau de risque</a:t>
            </a:r>
            <a:r>
              <a:rPr lang="fr-FR" sz="1200" b="0" u="none" strike="noStrike" dirty="0">
                <a:solidFill>
                  <a:srgbClr val="000000"/>
                </a:solidFill>
                <a:effectLst/>
                <a:uFillTx/>
                <a:latin typeface="Verdana"/>
                <a:ea typeface="Verdana"/>
              </a:rPr>
              <a:t> </a:t>
            </a:r>
            <a:r>
              <a:rPr lang="fr-FR" sz="1200" b="0" u="none" strike="noStrike" dirty="0">
                <a:solidFill>
                  <a:schemeClr val="dk1"/>
                </a:solidFill>
                <a:effectLst/>
                <a:uFillTx/>
                <a:latin typeface="Verdana"/>
                <a:ea typeface="Verdana"/>
              </a:rPr>
              <a:t>– en fonction de ce qu’elles font et de leur domaine d’application - et autorise ou conditionne plus ou moins la mise sur le marché selon ce critère de risque</a:t>
            </a:r>
            <a:endParaRPr lang="fr-FR" sz="1200" b="0" u="none" strike="noStrike" dirty="0">
              <a:solidFill>
                <a:srgbClr val="000000"/>
              </a:solidFill>
              <a:effectLst/>
              <a:uFillTx/>
              <a:latin typeface="Arial"/>
            </a:endParaRPr>
          </a:p>
          <a:p>
            <a:pPr indent="0" defTabSz="914400">
              <a:lnSpc>
                <a:spcPct val="100000"/>
              </a:lnSpc>
              <a:buNone/>
              <a:tabLst>
                <a:tab pos="0" algn="l"/>
              </a:tabLst>
            </a:pPr>
            <a:r>
              <a:rPr lang="fr-FR" sz="2000" b="0" u="none" strike="noStrike" dirty="0">
                <a:solidFill>
                  <a:srgbClr val="000000"/>
                </a:solidFill>
                <a:effectLst/>
                <a:uFillTx/>
                <a:latin typeface="Verdana"/>
                <a:ea typeface="Verdana"/>
              </a:rPr>
              <a:t>Source pyramide : </a:t>
            </a:r>
            <a:r>
              <a:rPr lang="fr-FR" sz="1000" b="0" u="sng" strike="noStrike" dirty="0">
                <a:solidFill>
                  <a:schemeClr val="dk1"/>
                </a:solidFill>
                <a:effectLst/>
                <a:uFillTx/>
                <a:latin typeface="Verdana"/>
                <a:ea typeface="Verdana"/>
              </a:rPr>
              <a:t>https://www.cnil.fr/fr/entree-en-vigueur-du-reglement-europeen-sur-lia-les-premieres-questions-reponses-de-la-cnil</a:t>
            </a:r>
            <a:endParaRPr lang="fr-FR" sz="1000" b="0" u="none" strike="noStrike" dirty="0">
              <a:solidFill>
                <a:srgbClr val="000000"/>
              </a:solidFill>
              <a:effectLst/>
              <a:uFillTx/>
              <a:latin typeface="Arial"/>
            </a:endParaRPr>
          </a:p>
          <a:p>
            <a:pPr indent="0" defTabSz="914400">
              <a:lnSpc>
                <a:spcPct val="100000"/>
              </a:lnSpc>
              <a:buNone/>
              <a:tabLst>
                <a:tab pos="0" algn="l"/>
              </a:tabLst>
            </a:pPr>
            <a:endParaRPr lang="fr-FR" sz="1100" b="0" u="none" strike="noStrike" dirty="0">
              <a:solidFill>
                <a:srgbClr val="000000"/>
              </a:solidFill>
              <a:effectLst/>
              <a:uFillTx/>
              <a:latin typeface="Arial"/>
            </a:endParaRPr>
          </a:p>
          <a:p>
            <a:pPr indent="0" defTabSz="914400">
              <a:lnSpc>
                <a:spcPct val="100000"/>
              </a:lnSpc>
              <a:buNone/>
              <a:tabLst>
                <a:tab pos="0" algn="l"/>
              </a:tabLst>
            </a:pPr>
            <a:endParaRPr lang="fr-FR" sz="1100" b="0" u="none" strike="noStrike" dirty="0">
              <a:solidFill>
                <a:srgbClr val="000000"/>
              </a:solidFill>
              <a:effectLst/>
              <a:uFillTx/>
              <a:latin typeface="Arial"/>
            </a:endParaRPr>
          </a:p>
          <a:p>
            <a:pPr indent="0" defTabSz="914400">
              <a:lnSpc>
                <a:spcPct val="100000"/>
              </a:lnSpc>
              <a:buNone/>
              <a:tabLst>
                <a:tab pos="0" algn="l"/>
              </a:tabLst>
            </a:pPr>
            <a:r>
              <a:rPr lang="fr-FR" sz="2000" b="1" u="none" strike="noStrike" dirty="0">
                <a:solidFill>
                  <a:srgbClr val="000000"/>
                </a:solidFill>
                <a:effectLst/>
                <a:uFillTx/>
                <a:latin typeface="Verdana"/>
                <a:ea typeface="Verdana"/>
              </a:rPr>
              <a:t>INACCEPTABLE :</a:t>
            </a:r>
            <a:endParaRPr lang="fr-FR" sz="2000" b="0" u="none" strike="noStrike" dirty="0">
              <a:solidFill>
                <a:srgbClr val="000000"/>
              </a:solidFill>
              <a:effectLst/>
              <a:uFillTx/>
              <a:latin typeface="Arial"/>
            </a:endParaRPr>
          </a:p>
          <a:p>
            <a:pPr indent="0" defTabSz="914400">
              <a:lnSpc>
                <a:spcPct val="100000"/>
              </a:lnSpc>
              <a:buNone/>
              <a:tabLst>
                <a:tab pos="0" algn="l"/>
              </a:tabLst>
            </a:pPr>
            <a:r>
              <a:rPr lang="fr-FR" sz="1200" b="0" u="none" strike="noStrike" dirty="0">
                <a:solidFill>
                  <a:schemeClr val="dk1"/>
                </a:solidFill>
                <a:effectLst/>
                <a:uFillTx/>
                <a:latin typeface="Verdana"/>
                <a:ea typeface="Verdana"/>
              </a:rPr>
              <a:t>Concerne les usages de l'IA jugés inacceptables et donc formellement interdits.</a:t>
            </a:r>
            <a:endParaRPr lang="fr-FR" sz="1200" b="0" u="none" strike="noStrike" dirty="0">
              <a:solidFill>
                <a:srgbClr val="000000"/>
              </a:solidFill>
              <a:effectLst/>
              <a:uFillTx/>
              <a:latin typeface="Arial"/>
            </a:endParaRPr>
          </a:p>
          <a:p>
            <a:pPr indent="0" defTabSz="914400">
              <a:lnSpc>
                <a:spcPct val="100000"/>
              </a:lnSpc>
              <a:buNone/>
              <a:tabLst>
                <a:tab pos="0" algn="l"/>
              </a:tabLst>
            </a:pPr>
            <a:endParaRPr lang="fr-FR" sz="1200" b="0" u="none" strike="noStrike" dirty="0">
              <a:solidFill>
                <a:srgbClr val="000000"/>
              </a:solidFill>
              <a:effectLst/>
              <a:uFillTx/>
              <a:latin typeface="Arial"/>
            </a:endParaRPr>
          </a:p>
          <a:p>
            <a:pPr indent="0" defTabSz="914400">
              <a:lnSpc>
                <a:spcPct val="100000"/>
              </a:lnSpc>
              <a:buNone/>
              <a:tabLst>
                <a:tab pos="0" algn="l"/>
              </a:tabLst>
            </a:pPr>
            <a:r>
              <a:rPr lang="fr-FR" sz="1200" b="1" u="none" strike="noStrike" dirty="0">
                <a:solidFill>
                  <a:schemeClr val="dk1"/>
                </a:solidFill>
                <a:effectLst/>
                <a:uFillTx/>
                <a:latin typeface="Verdana"/>
                <a:ea typeface="Verdana"/>
              </a:rPr>
              <a:t>HAUT RISQUE  :</a:t>
            </a:r>
            <a:endParaRPr lang="fr-FR" sz="1200" b="0" u="none" strike="noStrike" dirty="0">
              <a:solidFill>
                <a:srgbClr val="000000"/>
              </a:solidFill>
              <a:effectLst/>
              <a:uFillTx/>
              <a:latin typeface="Arial"/>
            </a:endParaRPr>
          </a:p>
          <a:p>
            <a:pPr indent="0" defTabSz="914400">
              <a:lnSpc>
                <a:spcPct val="100000"/>
              </a:lnSpc>
              <a:buNone/>
              <a:tabLst>
                <a:tab pos="0" algn="l"/>
              </a:tabLst>
            </a:pPr>
            <a:r>
              <a:rPr lang="fr-FR" sz="1200" b="0" u="none" strike="noStrike" dirty="0">
                <a:solidFill>
                  <a:schemeClr val="dk1"/>
                </a:solidFill>
                <a:effectLst/>
                <a:uFillTx/>
                <a:latin typeface="Verdana"/>
                <a:ea typeface="Verdana"/>
              </a:rPr>
              <a:t>Soumises à des exigences rigoureuses ; doivent se conformer à des normes strictes de gestion des risques, de gouvernance des données et de contrôle humain pour garantir leur fiabilité et leur sécurité.</a:t>
            </a:r>
            <a:endParaRPr lang="fr-FR" sz="1200" b="0" u="none" strike="noStrike" dirty="0">
              <a:solidFill>
                <a:srgbClr val="000000"/>
              </a:solidFill>
              <a:effectLst/>
              <a:uFillTx/>
              <a:latin typeface="Arial"/>
            </a:endParaRPr>
          </a:p>
          <a:p>
            <a:pPr indent="0" defTabSz="914400">
              <a:lnSpc>
                <a:spcPct val="100000"/>
              </a:lnSpc>
              <a:buNone/>
              <a:tabLst>
                <a:tab pos="0" algn="l"/>
              </a:tabLst>
            </a:pPr>
            <a:endParaRPr lang="fr-FR" sz="1200" b="0" u="none" strike="noStrike" dirty="0">
              <a:solidFill>
                <a:srgbClr val="000000"/>
              </a:solidFill>
              <a:effectLst/>
              <a:uFillTx/>
              <a:latin typeface="Arial"/>
            </a:endParaRPr>
          </a:p>
          <a:p>
            <a:pPr indent="0" defTabSz="914400">
              <a:lnSpc>
                <a:spcPct val="100000"/>
              </a:lnSpc>
              <a:buNone/>
              <a:tabLst>
                <a:tab pos="0" algn="l"/>
              </a:tabLst>
            </a:pPr>
            <a:r>
              <a:rPr lang="fr-FR" sz="1200" b="1" u="none" strike="noStrike" dirty="0">
                <a:solidFill>
                  <a:schemeClr val="dk1"/>
                </a:solidFill>
                <a:effectLst/>
                <a:uFillTx/>
                <a:latin typeface="Verdana"/>
                <a:ea typeface="Verdana"/>
              </a:rPr>
              <a:t>SYSTÈMES À FAIBLE RISQUE</a:t>
            </a:r>
            <a:endParaRPr lang="fr-FR" sz="1200" b="0" u="none" strike="noStrike" dirty="0">
              <a:solidFill>
                <a:srgbClr val="000000"/>
              </a:solidFill>
              <a:effectLst/>
              <a:uFillTx/>
              <a:latin typeface="Arial"/>
            </a:endParaRPr>
          </a:p>
          <a:p>
            <a:pPr indent="0" defTabSz="914400">
              <a:lnSpc>
                <a:spcPct val="100000"/>
              </a:lnSpc>
              <a:buNone/>
              <a:tabLst>
                <a:tab pos="0" algn="l"/>
              </a:tabLst>
            </a:pPr>
            <a:r>
              <a:rPr lang="fr-FR" sz="1200" b="0" u="none" strike="noStrike" dirty="0">
                <a:solidFill>
                  <a:schemeClr val="dk1"/>
                </a:solidFill>
                <a:effectLst/>
                <a:uFillTx/>
                <a:latin typeface="Verdana"/>
                <a:ea typeface="Verdana"/>
              </a:rPr>
              <a:t>Exige une transparence accrue envers les utilisateurs, L’accent est mis sur l'information des utilisateurs pour prévenir toute manipulation involontaire.</a:t>
            </a:r>
            <a:endParaRPr lang="fr-FR" sz="1200" b="0" u="none" strike="noStrike" dirty="0">
              <a:solidFill>
                <a:srgbClr val="000000"/>
              </a:solidFill>
              <a:effectLst/>
              <a:uFillTx/>
              <a:latin typeface="Arial"/>
            </a:endParaRPr>
          </a:p>
          <a:p>
            <a:pPr indent="0" defTabSz="914400">
              <a:lnSpc>
                <a:spcPct val="100000"/>
              </a:lnSpc>
              <a:buNone/>
              <a:tabLst>
                <a:tab pos="0" algn="l"/>
              </a:tabLst>
            </a:pPr>
            <a:endParaRPr lang="fr-FR" sz="1200" b="0" u="none" strike="noStrike" dirty="0">
              <a:solidFill>
                <a:srgbClr val="000000"/>
              </a:solidFill>
              <a:effectLst/>
              <a:uFillTx/>
              <a:latin typeface="Arial"/>
            </a:endParaRPr>
          </a:p>
          <a:p>
            <a:pPr indent="0" defTabSz="914400">
              <a:lnSpc>
                <a:spcPct val="100000"/>
              </a:lnSpc>
              <a:buNone/>
              <a:tabLst>
                <a:tab pos="0" algn="l"/>
              </a:tabLst>
            </a:pPr>
            <a:r>
              <a:rPr lang="fr-FR" sz="1200" b="1" u="none" strike="noStrike" dirty="0">
                <a:solidFill>
                  <a:schemeClr val="dk1"/>
                </a:solidFill>
                <a:effectLst/>
                <a:uFillTx/>
                <a:latin typeface="Verdana"/>
                <a:ea typeface="Verdana"/>
              </a:rPr>
              <a:t>SYSTÈMES À RISQUE MINIMAL</a:t>
            </a:r>
            <a:endParaRPr lang="fr-FR" sz="1200" b="0" u="none" strike="noStrike" dirty="0">
              <a:solidFill>
                <a:srgbClr val="000000"/>
              </a:solidFill>
              <a:effectLst/>
              <a:uFillTx/>
              <a:latin typeface="Arial"/>
            </a:endParaRPr>
          </a:p>
          <a:p>
            <a:pPr indent="0" defTabSz="914400">
              <a:lnSpc>
                <a:spcPct val="100000"/>
              </a:lnSpc>
              <a:buNone/>
              <a:tabLst>
                <a:tab pos="0" algn="l"/>
              </a:tabLst>
            </a:pPr>
            <a:r>
              <a:rPr lang="fr-FR" sz="1200" b="0" u="none" strike="noStrike" dirty="0">
                <a:solidFill>
                  <a:schemeClr val="dk1"/>
                </a:solidFill>
                <a:effectLst/>
                <a:uFillTx/>
                <a:latin typeface="Verdana"/>
                <a:ea typeface="Verdana"/>
              </a:rPr>
              <a:t>Systèmes, présentant les risques les moins élevés ; pas spécifiquement régulés par l'IA </a:t>
            </a:r>
            <a:r>
              <a:rPr lang="fr-FR" sz="1200" b="0" u="none" strike="noStrike" dirty="0" err="1">
                <a:solidFill>
                  <a:schemeClr val="dk1"/>
                </a:solidFill>
                <a:effectLst/>
                <a:uFillTx/>
                <a:latin typeface="Verdana"/>
                <a:ea typeface="Verdana"/>
              </a:rPr>
              <a:t>Act</a:t>
            </a:r>
            <a:r>
              <a:rPr lang="fr-FR" sz="1200" b="0" u="none" strike="noStrike" dirty="0">
                <a:solidFill>
                  <a:schemeClr val="dk1"/>
                </a:solidFill>
                <a:effectLst/>
                <a:uFillTx/>
                <a:latin typeface="Verdana"/>
                <a:ea typeface="Verdana"/>
              </a:rPr>
              <a:t>.</a:t>
            </a:r>
            <a:endParaRPr lang="fr-FR" sz="1200" b="0" u="none" strike="noStrike" dirty="0">
              <a:solidFill>
                <a:srgbClr val="000000"/>
              </a:solidFill>
              <a:effectLst/>
              <a:uFillTx/>
              <a:latin typeface="Arial"/>
            </a:endParaRPr>
          </a:p>
        </p:txBody>
      </p:sp>
      <p:sp>
        <p:nvSpPr>
          <p:cNvPr id="571" name="PlaceHolder 3"/>
          <p:cNvSpPr>
            <a:spLocks noGrp="1"/>
          </p:cNvSpPr>
          <p:nvPr>
            <p:ph type="sldNum" idx="137"/>
          </p:nvPr>
        </p:nvSpPr>
        <p:spPr>
          <a:xfrm>
            <a:off x="8131680" y="9428760"/>
            <a:ext cx="6220080" cy="497160"/>
          </a:xfrm>
          <a:prstGeom prst="rect">
            <a:avLst/>
          </a:prstGeom>
          <a:noFill/>
          <a:ln w="0">
            <a:noFill/>
          </a:ln>
        </p:spPr>
        <p:txBody>
          <a:bodyPr lIns="138600" tIns="69480" rIns="138600" bIns="69480" anchor="b">
            <a:noAutofit/>
          </a:bodyPr>
          <a:lstStyle>
            <a:lvl1pPr indent="0" algn="r">
              <a:lnSpc>
                <a:spcPct val="100000"/>
              </a:lnSpc>
              <a:buNone/>
              <a:tabLst>
                <a:tab pos="0" algn="l"/>
              </a:tabLst>
              <a:defRPr lang="fr-FR" sz="1800" b="0" u="none" strike="noStrike">
                <a:solidFill>
                  <a:srgbClr val="000000"/>
                </a:solidFill>
                <a:effectLst/>
                <a:uFillTx/>
                <a:latin typeface="Times New Roman"/>
              </a:defRPr>
            </a:lvl1pPr>
          </a:lstStyle>
          <a:p>
            <a:pPr indent="0" algn="r">
              <a:lnSpc>
                <a:spcPct val="100000"/>
              </a:lnSpc>
              <a:buNone/>
              <a:tabLst>
                <a:tab pos="0" algn="l"/>
              </a:tabLst>
            </a:pPr>
            <a:fld id="{3400582E-B35C-4387-9FC7-DEF7A4953FF2}" type="slidenum">
              <a:rPr lang="fr-FR" sz="1800" b="0" u="none" strike="noStrike">
                <a:solidFill>
                  <a:srgbClr val="000000"/>
                </a:solidFill>
                <a:effectLst/>
                <a:uFillTx/>
                <a:latin typeface="Times New Roman"/>
              </a:rPr>
              <a:t>40</a:t>
            </a:fld>
            <a:endParaRPr lang="fr-FR" sz="1800" b="0" u="none" strike="noStrike">
              <a:solidFill>
                <a:srgbClr val="000000"/>
              </a:solidFill>
              <a:effectLst/>
              <a:uFillTx/>
              <a:latin typeface="Times New Roman"/>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PlaceHolder 1"/>
          <p:cNvSpPr>
            <a:spLocks noGrp="1" noRot="1" noChangeAspect="1"/>
          </p:cNvSpPr>
          <p:nvPr>
            <p:ph type="sldImg"/>
          </p:nvPr>
        </p:nvSpPr>
        <p:spPr>
          <a:xfrm>
            <a:off x="4198938" y="1239838"/>
            <a:ext cx="5957887" cy="3351212"/>
          </a:xfrm>
          <a:prstGeom prst="rect">
            <a:avLst/>
          </a:prstGeom>
          <a:ln w="0">
            <a:noFill/>
          </a:ln>
        </p:spPr>
      </p:sp>
      <p:sp>
        <p:nvSpPr>
          <p:cNvPr id="573" name="PlaceHolder 2"/>
          <p:cNvSpPr>
            <a:spLocks noGrp="1"/>
          </p:cNvSpPr>
          <p:nvPr>
            <p:ph type="body"/>
          </p:nvPr>
        </p:nvSpPr>
        <p:spPr>
          <a:xfrm>
            <a:off x="1435680" y="4777200"/>
            <a:ext cx="11484000" cy="3907800"/>
          </a:xfrm>
          <a:prstGeom prst="rect">
            <a:avLst/>
          </a:prstGeom>
          <a:noFill/>
          <a:ln w="0">
            <a:noFill/>
          </a:ln>
        </p:spPr>
        <p:txBody>
          <a:bodyPr lIns="138600" tIns="69480" rIns="138600" bIns="69480" anchor="t">
            <a:noAutofit/>
          </a:bodyPr>
          <a:lstStyle/>
          <a:p>
            <a:pPr indent="0">
              <a:buNone/>
            </a:pPr>
            <a:endParaRPr lang="fr-FR" sz="1800" b="0" u="none" strike="noStrike">
              <a:solidFill>
                <a:srgbClr val="000000"/>
              </a:solidFill>
              <a:effectLst/>
              <a:uFillTx/>
              <a:latin typeface="Arial"/>
            </a:endParaRPr>
          </a:p>
        </p:txBody>
      </p:sp>
      <p:sp>
        <p:nvSpPr>
          <p:cNvPr id="574" name="PlaceHolder 3"/>
          <p:cNvSpPr>
            <a:spLocks noGrp="1"/>
          </p:cNvSpPr>
          <p:nvPr>
            <p:ph type="sldNum" idx="138"/>
          </p:nvPr>
        </p:nvSpPr>
        <p:spPr>
          <a:xfrm>
            <a:off x="8131680" y="9428760"/>
            <a:ext cx="6220080" cy="497160"/>
          </a:xfrm>
          <a:prstGeom prst="rect">
            <a:avLst/>
          </a:prstGeom>
          <a:noFill/>
          <a:ln w="0">
            <a:noFill/>
          </a:ln>
        </p:spPr>
        <p:txBody>
          <a:bodyPr lIns="138600" tIns="69480" rIns="138600" bIns="69480" anchor="b">
            <a:noAutofit/>
          </a:bodyPr>
          <a:lstStyle>
            <a:lvl1pPr indent="0" algn="r">
              <a:lnSpc>
                <a:spcPct val="100000"/>
              </a:lnSpc>
              <a:buNone/>
              <a:tabLst>
                <a:tab pos="0" algn="l"/>
              </a:tabLst>
              <a:defRPr lang="fr-FR" sz="1800" b="0" u="none" strike="noStrike">
                <a:solidFill>
                  <a:srgbClr val="000000"/>
                </a:solidFill>
                <a:effectLst/>
                <a:uFillTx/>
                <a:latin typeface="Times New Roman"/>
              </a:defRPr>
            </a:lvl1pPr>
          </a:lstStyle>
          <a:p>
            <a:pPr indent="0" algn="r">
              <a:lnSpc>
                <a:spcPct val="100000"/>
              </a:lnSpc>
              <a:buNone/>
              <a:tabLst>
                <a:tab pos="0" algn="l"/>
              </a:tabLst>
            </a:pPr>
            <a:fld id="{0A385BF9-7303-4F34-8605-2441BE4E2251}" type="slidenum">
              <a:rPr lang="fr-FR" sz="1800" b="0" u="none" strike="noStrike">
                <a:solidFill>
                  <a:srgbClr val="000000"/>
                </a:solidFill>
                <a:effectLst/>
                <a:uFillTx/>
                <a:latin typeface="Times New Roman"/>
              </a:rPr>
              <a:t>42</a:t>
            </a:fld>
            <a:endParaRPr lang="fr-FR" sz="1800" b="0" u="none" strike="noStrike">
              <a:solidFill>
                <a:srgbClr val="000000"/>
              </a:solidFill>
              <a:effectLst/>
              <a:uFillTx/>
              <a:latin typeface="Times New Roman"/>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 name="PlaceHolder 1"/>
          <p:cNvSpPr>
            <a:spLocks noGrp="1" noRot="1" noChangeAspect="1"/>
          </p:cNvSpPr>
          <p:nvPr>
            <p:ph type="sldImg"/>
          </p:nvPr>
        </p:nvSpPr>
        <p:spPr>
          <a:xfrm>
            <a:off x="4198938" y="1239838"/>
            <a:ext cx="5957887" cy="3351212"/>
          </a:xfrm>
          <a:prstGeom prst="rect">
            <a:avLst/>
          </a:prstGeom>
          <a:ln w="0">
            <a:noFill/>
          </a:ln>
        </p:spPr>
      </p:sp>
      <p:sp>
        <p:nvSpPr>
          <p:cNvPr id="576" name="PlaceHolder 2"/>
          <p:cNvSpPr>
            <a:spLocks noGrp="1"/>
          </p:cNvSpPr>
          <p:nvPr>
            <p:ph type="body"/>
          </p:nvPr>
        </p:nvSpPr>
        <p:spPr>
          <a:xfrm>
            <a:off x="1435680" y="4777200"/>
            <a:ext cx="11484000" cy="3907800"/>
          </a:xfrm>
          <a:prstGeom prst="rect">
            <a:avLst/>
          </a:prstGeom>
          <a:noFill/>
          <a:ln w="0">
            <a:noFill/>
          </a:ln>
        </p:spPr>
        <p:txBody>
          <a:bodyPr lIns="138600" tIns="69480" rIns="138600" bIns="69480" anchor="t">
            <a:noAutofit/>
          </a:bodyPr>
          <a:lstStyle/>
          <a:p>
            <a:pPr indent="0">
              <a:buNone/>
            </a:pPr>
            <a:endParaRPr lang="fr-FR" sz="1800" b="0" u="none" strike="noStrike">
              <a:solidFill>
                <a:srgbClr val="000000"/>
              </a:solidFill>
              <a:effectLst/>
              <a:uFillTx/>
              <a:latin typeface="Arial"/>
            </a:endParaRPr>
          </a:p>
        </p:txBody>
      </p:sp>
      <p:sp>
        <p:nvSpPr>
          <p:cNvPr id="577" name="PlaceHolder 3"/>
          <p:cNvSpPr>
            <a:spLocks noGrp="1"/>
          </p:cNvSpPr>
          <p:nvPr>
            <p:ph type="sldNum" idx="139"/>
          </p:nvPr>
        </p:nvSpPr>
        <p:spPr>
          <a:xfrm>
            <a:off x="8131680" y="9428760"/>
            <a:ext cx="6220080" cy="497160"/>
          </a:xfrm>
          <a:prstGeom prst="rect">
            <a:avLst/>
          </a:prstGeom>
          <a:noFill/>
          <a:ln w="0">
            <a:noFill/>
          </a:ln>
        </p:spPr>
        <p:txBody>
          <a:bodyPr lIns="138600" tIns="69480" rIns="138600" bIns="69480" anchor="b">
            <a:noAutofit/>
          </a:bodyPr>
          <a:lstStyle>
            <a:lvl1pPr indent="0" algn="r">
              <a:lnSpc>
                <a:spcPct val="100000"/>
              </a:lnSpc>
              <a:buNone/>
              <a:tabLst>
                <a:tab pos="0" algn="l"/>
              </a:tabLst>
              <a:defRPr lang="fr-FR" sz="1800" b="0" u="none" strike="noStrike">
                <a:solidFill>
                  <a:srgbClr val="000000"/>
                </a:solidFill>
                <a:effectLst/>
                <a:uFillTx/>
                <a:latin typeface="Times New Roman"/>
              </a:defRPr>
            </a:lvl1pPr>
          </a:lstStyle>
          <a:p>
            <a:pPr indent="0" algn="r">
              <a:lnSpc>
                <a:spcPct val="100000"/>
              </a:lnSpc>
              <a:buNone/>
              <a:tabLst>
                <a:tab pos="0" algn="l"/>
              </a:tabLst>
            </a:pPr>
            <a:fld id="{9947B948-1E8A-42CF-ADF9-4B1DD998C95D}" type="slidenum">
              <a:rPr lang="fr-FR" sz="1800" b="0" u="none" strike="noStrike">
                <a:solidFill>
                  <a:srgbClr val="000000"/>
                </a:solidFill>
                <a:effectLst/>
                <a:uFillTx/>
                <a:latin typeface="Times New Roman"/>
              </a:rPr>
              <a:t>43</a:t>
            </a:fld>
            <a:endParaRPr lang="fr-FR" sz="1800" b="0" u="none" strike="noStrike">
              <a:solidFill>
                <a:srgbClr val="000000"/>
              </a:solidFill>
              <a:effectLst/>
              <a:uFillTx/>
              <a:latin typeface="Times New Roman"/>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 name="PlaceHolder 1"/>
          <p:cNvSpPr>
            <a:spLocks noGrp="1" noRot="1" noChangeAspect="1"/>
          </p:cNvSpPr>
          <p:nvPr>
            <p:ph type="sldImg"/>
          </p:nvPr>
        </p:nvSpPr>
        <p:spPr>
          <a:xfrm>
            <a:off x="4199040" y="1239840"/>
            <a:ext cx="5957280" cy="3350520"/>
          </a:xfrm>
          <a:prstGeom prst="rect">
            <a:avLst/>
          </a:prstGeom>
          <a:ln w="0">
            <a:noFill/>
          </a:ln>
        </p:spPr>
      </p:sp>
      <p:sp>
        <p:nvSpPr>
          <p:cNvPr id="579" name="PlaceHolder 2"/>
          <p:cNvSpPr>
            <a:spLocks noGrp="1"/>
          </p:cNvSpPr>
          <p:nvPr>
            <p:ph type="body"/>
          </p:nvPr>
        </p:nvSpPr>
        <p:spPr>
          <a:xfrm>
            <a:off x="1435680" y="4777200"/>
            <a:ext cx="11484000" cy="3907800"/>
          </a:xfrm>
          <a:prstGeom prst="rect">
            <a:avLst/>
          </a:prstGeom>
          <a:noFill/>
          <a:ln w="0">
            <a:noFill/>
          </a:ln>
        </p:spPr>
        <p:txBody>
          <a:bodyPr lIns="138600" tIns="69480" rIns="138600" bIns="69480" anchor="t">
            <a:noAutofit/>
          </a:bodyPr>
          <a:lstStyle/>
          <a:p>
            <a:pPr indent="0">
              <a:buNone/>
            </a:pPr>
            <a:endParaRPr lang="fr-FR" sz="1800" b="0" u="none" strike="noStrike">
              <a:solidFill>
                <a:srgbClr val="000000"/>
              </a:solidFill>
              <a:effectLst/>
              <a:uFillTx/>
              <a:latin typeface="Arial"/>
            </a:endParaRPr>
          </a:p>
        </p:txBody>
      </p:sp>
      <p:sp>
        <p:nvSpPr>
          <p:cNvPr id="580" name="PlaceHolder 3"/>
          <p:cNvSpPr>
            <a:spLocks noGrp="1"/>
          </p:cNvSpPr>
          <p:nvPr>
            <p:ph type="sldNum" idx="140"/>
          </p:nvPr>
        </p:nvSpPr>
        <p:spPr>
          <a:xfrm>
            <a:off x="8131680" y="9428760"/>
            <a:ext cx="6220080" cy="497160"/>
          </a:xfrm>
          <a:prstGeom prst="rect">
            <a:avLst/>
          </a:prstGeom>
          <a:noFill/>
          <a:ln w="0">
            <a:noFill/>
          </a:ln>
        </p:spPr>
        <p:txBody>
          <a:bodyPr lIns="138600" tIns="69480" rIns="138600" bIns="69480" anchor="b">
            <a:noAutofit/>
          </a:bodyPr>
          <a:lstStyle>
            <a:lvl1pPr indent="0" algn="r">
              <a:lnSpc>
                <a:spcPct val="100000"/>
              </a:lnSpc>
              <a:buNone/>
              <a:tabLst>
                <a:tab pos="0" algn="l"/>
              </a:tabLst>
              <a:defRPr lang="fr-FR" sz="1800" b="0" u="none" strike="noStrike">
                <a:solidFill>
                  <a:srgbClr val="000000"/>
                </a:solidFill>
                <a:effectLst/>
                <a:uFillTx/>
                <a:latin typeface="Times New Roman"/>
              </a:defRPr>
            </a:lvl1pPr>
          </a:lstStyle>
          <a:p>
            <a:pPr indent="0" algn="r">
              <a:lnSpc>
                <a:spcPct val="100000"/>
              </a:lnSpc>
              <a:buNone/>
              <a:tabLst>
                <a:tab pos="0" algn="l"/>
              </a:tabLst>
            </a:pPr>
            <a:fld id="{B74297B6-000C-4897-A5A2-D80C852CC3BE}" type="slidenum">
              <a:rPr lang="fr-FR" sz="1800" b="0" u="none" strike="noStrike">
                <a:solidFill>
                  <a:srgbClr val="000000"/>
                </a:solidFill>
                <a:effectLst/>
                <a:uFillTx/>
                <a:latin typeface="Times New Roman"/>
              </a:rPr>
              <a:t>44</a:t>
            </a:fld>
            <a:endParaRPr lang="fr-FR" sz="1800" b="0" u="none" strike="noStrike">
              <a:solidFill>
                <a:srgbClr val="000000"/>
              </a:solidFill>
              <a:effectLst/>
              <a:uFillTx/>
              <a:latin typeface="Times New Roman"/>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 name="PlaceHolder 1"/>
          <p:cNvSpPr>
            <a:spLocks noGrp="1" noRot="1" noChangeAspect="1"/>
          </p:cNvSpPr>
          <p:nvPr>
            <p:ph type="sldImg"/>
          </p:nvPr>
        </p:nvSpPr>
        <p:spPr>
          <a:xfrm>
            <a:off x="4198938" y="1239838"/>
            <a:ext cx="5957887" cy="3351212"/>
          </a:xfrm>
          <a:prstGeom prst="rect">
            <a:avLst/>
          </a:prstGeom>
          <a:ln w="0">
            <a:noFill/>
          </a:ln>
        </p:spPr>
      </p:sp>
      <p:sp>
        <p:nvSpPr>
          <p:cNvPr id="582" name="PlaceHolder 2"/>
          <p:cNvSpPr>
            <a:spLocks noGrp="1"/>
          </p:cNvSpPr>
          <p:nvPr>
            <p:ph type="body"/>
          </p:nvPr>
        </p:nvSpPr>
        <p:spPr>
          <a:xfrm>
            <a:off x="1435680" y="4777200"/>
            <a:ext cx="11484000" cy="3907800"/>
          </a:xfrm>
          <a:prstGeom prst="rect">
            <a:avLst/>
          </a:prstGeom>
          <a:noFill/>
          <a:ln w="0">
            <a:noFill/>
          </a:ln>
        </p:spPr>
        <p:txBody>
          <a:bodyPr lIns="138600" tIns="69480" rIns="138600" bIns="69480" anchor="t">
            <a:noAutofit/>
          </a:bodyPr>
          <a:lstStyle/>
          <a:p>
            <a:pPr indent="0">
              <a:lnSpc>
                <a:spcPct val="100000"/>
              </a:lnSpc>
              <a:buNone/>
              <a:tabLst>
                <a:tab pos="0" algn="l"/>
              </a:tabLst>
            </a:pPr>
            <a:endParaRPr lang="fr-FR" sz="2000" b="0" u="none" strike="noStrike" dirty="0">
              <a:solidFill>
                <a:srgbClr val="000000"/>
              </a:solidFill>
              <a:effectLst/>
              <a:uFillTx/>
              <a:latin typeface="Arial"/>
            </a:endParaRPr>
          </a:p>
        </p:txBody>
      </p:sp>
      <p:sp>
        <p:nvSpPr>
          <p:cNvPr id="583" name="PlaceHolder 3"/>
          <p:cNvSpPr>
            <a:spLocks noGrp="1"/>
          </p:cNvSpPr>
          <p:nvPr>
            <p:ph type="sldNum" idx="141"/>
          </p:nvPr>
        </p:nvSpPr>
        <p:spPr>
          <a:xfrm>
            <a:off x="8131680" y="9428760"/>
            <a:ext cx="6220080" cy="497160"/>
          </a:xfrm>
          <a:prstGeom prst="rect">
            <a:avLst/>
          </a:prstGeom>
          <a:noFill/>
          <a:ln w="0">
            <a:noFill/>
          </a:ln>
        </p:spPr>
        <p:txBody>
          <a:bodyPr lIns="138600" tIns="69480" rIns="138600" bIns="69480" anchor="b">
            <a:noAutofit/>
          </a:bodyPr>
          <a:lstStyle>
            <a:lvl1pPr indent="0" algn="r">
              <a:lnSpc>
                <a:spcPct val="100000"/>
              </a:lnSpc>
              <a:buNone/>
              <a:tabLst>
                <a:tab pos="0" algn="l"/>
              </a:tabLst>
              <a:defRPr lang="fr-FR" sz="1800" b="0" u="none" strike="noStrike">
                <a:solidFill>
                  <a:srgbClr val="000000"/>
                </a:solidFill>
                <a:effectLst/>
                <a:uFillTx/>
                <a:latin typeface="Times New Roman"/>
              </a:defRPr>
            </a:lvl1pPr>
          </a:lstStyle>
          <a:p>
            <a:pPr indent="0" algn="r">
              <a:lnSpc>
                <a:spcPct val="100000"/>
              </a:lnSpc>
              <a:buNone/>
              <a:tabLst>
                <a:tab pos="0" algn="l"/>
              </a:tabLst>
            </a:pPr>
            <a:fld id="{345D017A-54C5-49BE-A7D3-63846E30F8F8}" type="slidenum">
              <a:rPr lang="fr-FR" sz="1800" b="0" u="none" strike="noStrike">
                <a:solidFill>
                  <a:srgbClr val="000000"/>
                </a:solidFill>
                <a:effectLst/>
                <a:uFillTx/>
                <a:latin typeface="Times New Roman"/>
              </a:rPr>
              <a:t>47</a:t>
            </a:fld>
            <a:endParaRPr lang="fr-FR" sz="1800" b="0" u="none" strike="noStrike">
              <a:solidFill>
                <a:srgbClr val="000000"/>
              </a:solidFill>
              <a:effectLst/>
              <a:uFillTx/>
              <a:latin typeface="Times New Roman"/>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PlaceHolder 1"/>
          <p:cNvSpPr>
            <a:spLocks noGrp="1" noRot="1" noChangeAspect="1"/>
          </p:cNvSpPr>
          <p:nvPr>
            <p:ph type="sldImg"/>
          </p:nvPr>
        </p:nvSpPr>
        <p:spPr>
          <a:xfrm>
            <a:off x="4198938" y="1239838"/>
            <a:ext cx="5957887" cy="3351212"/>
          </a:xfrm>
          <a:prstGeom prst="rect">
            <a:avLst/>
          </a:prstGeom>
          <a:ln w="0">
            <a:noFill/>
          </a:ln>
        </p:spPr>
      </p:sp>
      <p:sp>
        <p:nvSpPr>
          <p:cNvPr id="585" name="PlaceHolder 2"/>
          <p:cNvSpPr>
            <a:spLocks noGrp="1"/>
          </p:cNvSpPr>
          <p:nvPr>
            <p:ph type="body"/>
          </p:nvPr>
        </p:nvSpPr>
        <p:spPr>
          <a:xfrm>
            <a:off x="1435680" y="4777200"/>
            <a:ext cx="11484000" cy="3907800"/>
          </a:xfrm>
          <a:prstGeom prst="rect">
            <a:avLst/>
          </a:prstGeom>
          <a:noFill/>
          <a:ln w="0">
            <a:noFill/>
          </a:ln>
        </p:spPr>
        <p:txBody>
          <a:bodyPr lIns="138600" tIns="69480" rIns="138600" bIns="69480" anchor="t">
            <a:noAutofit/>
          </a:bodyPr>
          <a:lstStyle/>
          <a:p>
            <a:pPr indent="0">
              <a:lnSpc>
                <a:spcPct val="100000"/>
              </a:lnSpc>
              <a:buNone/>
              <a:tabLst>
                <a:tab pos="0" algn="l"/>
              </a:tabLst>
            </a:pPr>
            <a:r>
              <a:rPr lang="fr-FR" sz="2000" b="0" u="none" strike="noStrike" dirty="0">
                <a:solidFill>
                  <a:srgbClr val="000000"/>
                </a:solidFill>
                <a:effectLst/>
                <a:uFillTx/>
                <a:latin typeface="Arial"/>
              </a:rPr>
              <a:t>Vidéo Les </a:t>
            </a:r>
            <a:r>
              <a:rPr lang="fr-FR" sz="2000" b="0" u="none" strike="noStrike" dirty="0" err="1">
                <a:solidFill>
                  <a:srgbClr val="000000"/>
                </a:solidFill>
                <a:effectLst/>
                <a:uFillTx/>
                <a:latin typeface="Arial"/>
              </a:rPr>
              <a:t>Curionautes</a:t>
            </a:r>
            <a:endParaRPr lang="fr-FR" sz="2000" b="0" u="none" strike="noStrike" dirty="0">
              <a:solidFill>
                <a:srgbClr val="000000"/>
              </a:solidFill>
              <a:effectLst/>
              <a:uFillTx/>
              <a:latin typeface="Arial"/>
            </a:endParaRPr>
          </a:p>
          <a:p>
            <a:pPr indent="0">
              <a:lnSpc>
                <a:spcPct val="100000"/>
              </a:lnSpc>
              <a:buNone/>
              <a:tabLst>
                <a:tab pos="0" algn="l"/>
              </a:tabLst>
            </a:pPr>
            <a:r>
              <a:rPr lang="fr-FR" sz="2000" b="0" u="none" strike="noStrike" dirty="0">
                <a:solidFill>
                  <a:srgbClr val="000000"/>
                </a:solidFill>
                <a:effectLst/>
                <a:uFillTx/>
                <a:latin typeface="Arial"/>
              </a:rPr>
              <a:t>Chronologie de l’IA (cellule)</a:t>
            </a:r>
          </a:p>
          <a:p>
            <a:pPr indent="0">
              <a:lnSpc>
                <a:spcPct val="100000"/>
              </a:lnSpc>
              <a:buNone/>
              <a:tabLst>
                <a:tab pos="0" algn="l"/>
              </a:tabLst>
            </a:pPr>
            <a:r>
              <a:rPr lang="fr-FR" sz="2000" b="0" u="none" strike="noStrike" dirty="0">
                <a:solidFill>
                  <a:srgbClr val="000000"/>
                </a:solidFill>
                <a:effectLst/>
                <a:uFillTx/>
                <a:latin typeface="Arial"/>
              </a:rPr>
              <a:t>Vidéo L’esprit sorcier x CEA</a:t>
            </a:r>
          </a:p>
          <a:p>
            <a:pPr indent="0">
              <a:lnSpc>
                <a:spcPct val="100000"/>
              </a:lnSpc>
              <a:buNone/>
              <a:tabLst>
                <a:tab pos="0" algn="l"/>
              </a:tabLst>
            </a:pPr>
            <a:r>
              <a:rPr lang="fr-FR" sz="2000" b="0" u="none" strike="noStrike" dirty="0">
                <a:solidFill>
                  <a:srgbClr val="000000"/>
                </a:solidFill>
                <a:effectLst/>
                <a:uFillTx/>
                <a:latin typeface="Arial"/>
              </a:rPr>
              <a:t>Schéma fonctionnement IA Bordeaux</a:t>
            </a:r>
          </a:p>
          <a:p>
            <a:pPr indent="0">
              <a:lnSpc>
                <a:spcPct val="100000"/>
              </a:lnSpc>
              <a:buNone/>
              <a:tabLst>
                <a:tab pos="0" algn="l"/>
              </a:tabLst>
            </a:pPr>
            <a:r>
              <a:rPr lang="fr-FR" sz="2000" b="0" u="none" strike="noStrike" dirty="0">
                <a:solidFill>
                  <a:srgbClr val="000000"/>
                </a:solidFill>
                <a:effectLst/>
                <a:uFillTx/>
                <a:latin typeface="Arial"/>
              </a:rPr>
              <a:t>Visuel </a:t>
            </a:r>
            <a:r>
              <a:rPr lang="fr-FR" sz="2000" b="0" u="none" strike="noStrike" dirty="0" err="1">
                <a:solidFill>
                  <a:srgbClr val="000000"/>
                </a:solidFill>
                <a:effectLst/>
                <a:uFillTx/>
                <a:latin typeface="Arial"/>
              </a:rPr>
              <a:t>Vittascience</a:t>
            </a:r>
            <a:br>
              <a:rPr sz="2000" dirty="0"/>
            </a:br>
            <a:r>
              <a:rPr lang="fr-FR" sz="2000" b="0" u="none" strike="noStrike" dirty="0">
                <a:solidFill>
                  <a:srgbClr val="000000"/>
                </a:solidFill>
                <a:effectLst/>
                <a:uFillTx/>
                <a:latin typeface="Arial"/>
              </a:rPr>
              <a:t>Quiz IA et écologie</a:t>
            </a:r>
          </a:p>
          <a:p>
            <a:pPr indent="0">
              <a:lnSpc>
                <a:spcPct val="100000"/>
              </a:lnSpc>
              <a:buNone/>
              <a:tabLst>
                <a:tab pos="0" algn="l"/>
              </a:tabLst>
            </a:pPr>
            <a:r>
              <a:rPr lang="fr-FR" sz="2000" b="0" u="none" strike="noStrike" dirty="0">
                <a:solidFill>
                  <a:srgbClr val="000000"/>
                </a:solidFill>
                <a:effectLst/>
                <a:uFillTx/>
                <a:latin typeface="Arial"/>
              </a:rPr>
              <a:t>Articles (France 24, Le Monde x3)</a:t>
            </a:r>
          </a:p>
          <a:p>
            <a:pPr indent="0">
              <a:lnSpc>
                <a:spcPct val="100000"/>
              </a:lnSpc>
              <a:buNone/>
              <a:tabLst>
                <a:tab pos="0" algn="l"/>
              </a:tabLst>
            </a:pPr>
            <a:r>
              <a:rPr lang="fr-FR" sz="2000" b="0" u="none" strike="noStrike" dirty="0">
                <a:solidFill>
                  <a:srgbClr val="000000"/>
                </a:solidFill>
                <a:effectLst/>
                <a:uFillTx/>
                <a:latin typeface="Arial"/>
              </a:rPr>
              <a:t>Les sacrifiés de l’IA</a:t>
            </a:r>
          </a:p>
          <a:p>
            <a:pPr indent="0">
              <a:lnSpc>
                <a:spcPct val="100000"/>
              </a:lnSpc>
              <a:buNone/>
              <a:tabLst>
                <a:tab pos="0" algn="l"/>
              </a:tabLst>
            </a:pPr>
            <a:r>
              <a:rPr lang="fr-FR" sz="2000" b="0" u="none" strike="noStrike" dirty="0">
                <a:solidFill>
                  <a:srgbClr val="000000"/>
                </a:solidFill>
                <a:effectLst/>
                <a:uFillTx/>
                <a:latin typeface="Arial"/>
              </a:rPr>
              <a:t>Article Microsoft Cambridge</a:t>
            </a:r>
          </a:p>
          <a:p>
            <a:pPr indent="0">
              <a:lnSpc>
                <a:spcPct val="100000"/>
              </a:lnSpc>
              <a:buNone/>
              <a:tabLst>
                <a:tab pos="0" algn="l"/>
              </a:tabLst>
            </a:pPr>
            <a:r>
              <a:rPr lang="fr-FR" sz="2000" b="0" u="none" strike="noStrike" dirty="0">
                <a:solidFill>
                  <a:srgbClr val="000000"/>
                </a:solidFill>
                <a:effectLst/>
                <a:uFillTx/>
                <a:latin typeface="Arial"/>
              </a:rPr>
              <a:t>Pyramide AI </a:t>
            </a:r>
            <a:r>
              <a:rPr lang="fr-FR" sz="2000" b="0" u="none" strike="noStrike" dirty="0" err="1">
                <a:solidFill>
                  <a:srgbClr val="000000"/>
                </a:solidFill>
                <a:effectLst/>
                <a:uFillTx/>
                <a:latin typeface="Arial"/>
              </a:rPr>
              <a:t>act</a:t>
            </a:r>
            <a:r>
              <a:rPr lang="fr-FR" sz="2000" b="0" u="none" strike="noStrike" dirty="0">
                <a:solidFill>
                  <a:srgbClr val="000000"/>
                </a:solidFill>
                <a:effectLst/>
                <a:uFillTx/>
                <a:latin typeface="Arial"/>
              </a:rPr>
              <a:t> Union Européenne</a:t>
            </a:r>
          </a:p>
        </p:txBody>
      </p:sp>
      <p:sp>
        <p:nvSpPr>
          <p:cNvPr id="586" name="PlaceHolder 3"/>
          <p:cNvSpPr>
            <a:spLocks noGrp="1"/>
          </p:cNvSpPr>
          <p:nvPr>
            <p:ph type="sldNum" idx="142"/>
          </p:nvPr>
        </p:nvSpPr>
        <p:spPr>
          <a:xfrm>
            <a:off x="8131680" y="9428760"/>
            <a:ext cx="6220080" cy="497160"/>
          </a:xfrm>
          <a:prstGeom prst="rect">
            <a:avLst/>
          </a:prstGeom>
          <a:noFill/>
          <a:ln w="0">
            <a:noFill/>
          </a:ln>
        </p:spPr>
        <p:txBody>
          <a:bodyPr lIns="138600" tIns="69480" rIns="138600" bIns="69480" anchor="b">
            <a:noAutofit/>
          </a:bodyPr>
          <a:lstStyle>
            <a:lvl1pPr indent="0" algn="r">
              <a:lnSpc>
                <a:spcPct val="100000"/>
              </a:lnSpc>
              <a:buNone/>
              <a:tabLst>
                <a:tab pos="0" algn="l"/>
              </a:tabLst>
              <a:defRPr lang="fr-FR" sz="1800" b="0" u="none" strike="noStrike">
                <a:solidFill>
                  <a:srgbClr val="000000"/>
                </a:solidFill>
                <a:effectLst/>
                <a:uFillTx/>
                <a:latin typeface="Times New Roman"/>
              </a:defRPr>
            </a:lvl1pPr>
          </a:lstStyle>
          <a:p>
            <a:pPr indent="0" algn="r">
              <a:lnSpc>
                <a:spcPct val="100000"/>
              </a:lnSpc>
              <a:buNone/>
              <a:tabLst>
                <a:tab pos="0" algn="l"/>
              </a:tabLst>
            </a:pPr>
            <a:fld id="{CC674E2F-F8E3-4E41-8302-7328117102FA}" type="slidenum">
              <a:rPr lang="fr-FR" sz="1800" b="0" u="none" strike="noStrike">
                <a:solidFill>
                  <a:srgbClr val="000000"/>
                </a:solidFill>
                <a:effectLst/>
                <a:uFillTx/>
                <a:latin typeface="Times New Roman"/>
              </a:rPr>
              <a:t>52</a:t>
            </a:fld>
            <a:endParaRPr lang="fr-FR" sz="1800" b="0" u="none" strike="noStrike">
              <a:solidFill>
                <a:srgbClr val="000000"/>
              </a:solidFill>
              <a:effectLst/>
              <a:uFillTx/>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PlaceHolder 1"/>
          <p:cNvSpPr>
            <a:spLocks noGrp="1" noRot="1" noChangeAspect="1"/>
          </p:cNvSpPr>
          <p:nvPr>
            <p:ph type="sldImg"/>
          </p:nvPr>
        </p:nvSpPr>
        <p:spPr>
          <a:xfrm>
            <a:off x="4199040" y="1239840"/>
            <a:ext cx="5957280" cy="3350520"/>
          </a:xfrm>
          <a:prstGeom prst="rect">
            <a:avLst/>
          </a:prstGeom>
          <a:ln w="0">
            <a:noFill/>
          </a:ln>
        </p:spPr>
      </p:sp>
      <p:sp>
        <p:nvSpPr>
          <p:cNvPr id="480" name="PlaceHolder 2"/>
          <p:cNvSpPr>
            <a:spLocks noGrp="1"/>
          </p:cNvSpPr>
          <p:nvPr>
            <p:ph type="body"/>
          </p:nvPr>
        </p:nvSpPr>
        <p:spPr>
          <a:xfrm>
            <a:off x="1435680" y="4777200"/>
            <a:ext cx="11484000" cy="3907800"/>
          </a:xfrm>
          <a:prstGeom prst="rect">
            <a:avLst/>
          </a:prstGeom>
          <a:noFill/>
          <a:ln w="0">
            <a:noFill/>
          </a:ln>
        </p:spPr>
        <p:txBody>
          <a:bodyPr lIns="138600" tIns="69480" rIns="138600" bIns="69480" anchor="t">
            <a:noAutofit/>
          </a:bodyPr>
          <a:lstStyle/>
          <a:p>
            <a:pPr indent="0">
              <a:buNone/>
            </a:pPr>
            <a:endParaRPr lang="fr-FR" sz="1800" b="0" u="none" strike="noStrike">
              <a:solidFill>
                <a:srgbClr val="000000"/>
              </a:solidFill>
              <a:effectLst/>
              <a:uFillTx/>
              <a:latin typeface="Arial"/>
            </a:endParaRPr>
          </a:p>
        </p:txBody>
      </p:sp>
      <p:sp>
        <p:nvSpPr>
          <p:cNvPr id="481" name="PlaceHolder 3"/>
          <p:cNvSpPr>
            <a:spLocks noGrp="1"/>
          </p:cNvSpPr>
          <p:nvPr>
            <p:ph type="sldNum" idx="107"/>
          </p:nvPr>
        </p:nvSpPr>
        <p:spPr>
          <a:xfrm>
            <a:off x="8131680" y="9428760"/>
            <a:ext cx="6220080" cy="497160"/>
          </a:xfrm>
          <a:prstGeom prst="rect">
            <a:avLst/>
          </a:prstGeom>
          <a:noFill/>
          <a:ln w="0">
            <a:noFill/>
          </a:ln>
        </p:spPr>
        <p:txBody>
          <a:bodyPr lIns="138600" tIns="69480" rIns="138600" bIns="69480" anchor="b">
            <a:noAutofit/>
          </a:bodyPr>
          <a:lstStyle>
            <a:lvl1pPr indent="0" algn="r">
              <a:lnSpc>
                <a:spcPct val="100000"/>
              </a:lnSpc>
              <a:buNone/>
              <a:tabLst>
                <a:tab pos="0" algn="l"/>
              </a:tabLst>
              <a:defRPr lang="fr-FR" sz="1800" b="0" u="none" strike="noStrike">
                <a:solidFill>
                  <a:srgbClr val="000000"/>
                </a:solidFill>
                <a:effectLst/>
                <a:uFillTx/>
                <a:latin typeface="Times New Roman"/>
              </a:defRPr>
            </a:lvl1pPr>
          </a:lstStyle>
          <a:p>
            <a:pPr indent="0" algn="r">
              <a:lnSpc>
                <a:spcPct val="100000"/>
              </a:lnSpc>
              <a:buNone/>
              <a:tabLst>
                <a:tab pos="0" algn="l"/>
              </a:tabLst>
            </a:pPr>
            <a:fld id="{4842D65C-AB26-4172-8AD3-CC5D328B0759}" type="slidenum">
              <a:rPr lang="fr-FR" sz="1800" b="0" u="none" strike="noStrike">
                <a:solidFill>
                  <a:srgbClr val="000000"/>
                </a:solidFill>
                <a:effectLst/>
                <a:uFillTx/>
                <a:latin typeface="Times New Roman"/>
              </a:rPr>
              <a:t>5</a:t>
            </a:fld>
            <a:endParaRPr lang="fr-FR" sz="1800" b="0" u="none" strike="noStrike">
              <a:solidFill>
                <a:srgbClr val="000000"/>
              </a:solidFill>
              <a:effectLst/>
              <a:uFillTx/>
              <a:latin typeface="Times New Roman"/>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 name="PlaceHolder 1"/>
          <p:cNvSpPr>
            <a:spLocks noGrp="1" noRot="1" noChangeAspect="1"/>
          </p:cNvSpPr>
          <p:nvPr>
            <p:ph type="sldImg"/>
          </p:nvPr>
        </p:nvSpPr>
        <p:spPr>
          <a:xfrm>
            <a:off x="4198938" y="1239838"/>
            <a:ext cx="5957887" cy="3351212"/>
          </a:xfrm>
          <a:prstGeom prst="rect">
            <a:avLst/>
          </a:prstGeom>
          <a:ln w="0">
            <a:noFill/>
          </a:ln>
        </p:spPr>
      </p:sp>
      <p:sp>
        <p:nvSpPr>
          <p:cNvPr id="588" name="PlaceHolder 2"/>
          <p:cNvSpPr>
            <a:spLocks noGrp="1"/>
          </p:cNvSpPr>
          <p:nvPr>
            <p:ph type="body"/>
          </p:nvPr>
        </p:nvSpPr>
        <p:spPr>
          <a:xfrm>
            <a:off x="1435680" y="4777200"/>
            <a:ext cx="11484000" cy="3907800"/>
          </a:xfrm>
          <a:prstGeom prst="rect">
            <a:avLst/>
          </a:prstGeom>
          <a:noFill/>
          <a:ln w="0">
            <a:noFill/>
          </a:ln>
        </p:spPr>
        <p:txBody>
          <a:bodyPr lIns="138600" tIns="69480" rIns="138600" bIns="69480" anchor="t">
            <a:noAutofit/>
          </a:bodyPr>
          <a:lstStyle/>
          <a:p>
            <a:pPr indent="0">
              <a:lnSpc>
                <a:spcPct val="100000"/>
              </a:lnSpc>
              <a:buNone/>
              <a:tabLst>
                <a:tab pos="0" algn="l"/>
              </a:tabLst>
            </a:pPr>
            <a:r>
              <a:rPr lang="fr-FR" sz="2000" b="0" u="none" strike="noStrike" dirty="0">
                <a:solidFill>
                  <a:srgbClr val="000000"/>
                </a:solidFill>
                <a:effectLst/>
                <a:uFillTx/>
                <a:latin typeface="Arial"/>
              </a:rPr>
              <a:t>Vidéo Les </a:t>
            </a:r>
            <a:r>
              <a:rPr lang="fr-FR" sz="2000" b="0" u="none" strike="noStrike" dirty="0" err="1">
                <a:solidFill>
                  <a:srgbClr val="000000"/>
                </a:solidFill>
                <a:effectLst/>
                <a:uFillTx/>
                <a:latin typeface="Arial"/>
              </a:rPr>
              <a:t>Curionautes</a:t>
            </a:r>
            <a:endParaRPr lang="fr-FR" sz="2000" b="0" u="none" strike="noStrike" dirty="0">
              <a:solidFill>
                <a:srgbClr val="000000"/>
              </a:solidFill>
              <a:effectLst/>
              <a:uFillTx/>
              <a:latin typeface="Arial"/>
            </a:endParaRPr>
          </a:p>
          <a:p>
            <a:pPr indent="0">
              <a:lnSpc>
                <a:spcPct val="100000"/>
              </a:lnSpc>
              <a:buNone/>
              <a:tabLst>
                <a:tab pos="0" algn="l"/>
              </a:tabLst>
            </a:pPr>
            <a:r>
              <a:rPr lang="fr-FR" sz="2000" b="0" u="none" strike="noStrike" dirty="0">
                <a:solidFill>
                  <a:srgbClr val="000000"/>
                </a:solidFill>
                <a:effectLst/>
                <a:uFillTx/>
                <a:latin typeface="Arial"/>
              </a:rPr>
              <a:t>Chronologie de l’IA (cellule)</a:t>
            </a:r>
          </a:p>
          <a:p>
            <a:pPr indent="0">
              <a:lnSpc>
                <a:spcPct val="100000"/>
              </a:lnSpc>
              <a:buNone/>
              <a:tabLst>
                <a:tab pos="0" algn="l"/>
              </a:tabLst>
            </a:pPr>
            <a:r>
              <a:rPr lang="fr-FR" sz="2000" b="0" u="none" strike="noStrike" dirty="0">
                <a:solidFill>
                  <a:srgbClr val="000000"/>
                </a:solidFill>
                <a:effectLst/>
                <a:uFillTx/>
                <a:latin typeface="Arial"/>
              </a:rPr>
              <a:t>Vidéo L’esprit sorcier x CEA</a:t>
            </a:r>
          </a:p>
          <a:p>
            <a:pPr indent="0">
              <a:lnSpc>
                <a:spcPct val="100000"/>
              </a:lnSpc>
              <a:buNone/>
              <a:tabLst>
                <a:tab pos="0" algn="l"/>
              </a:tabLst>
            </a:pPr>
            <a:r>
              <a:rPr lang="fr-FR" sz="2000" b="0" u="none" strike="noStrike" dirty="0">
                <a:solidFill>
                  <a:srgbClr val="000000"/>
                </a:solidFill>
                <a:effectLst/>
                <a:uFillTx/>
                <a:latin typeface="Arial"/>
              </a:rPr>
              <a:t>Schéma fonctionnement IA Bordeaux</a:t>
            </a:r>
          </a:p>
          <a:p>
            <a:pPr indent="0">
              <a:lnSpc>
                <a:spcPct val="100000"/>
              </a:lnSpc>
              <a:buNone/>
              <a:tabLst>
                <a:tab pos="0" algn="l"/>
              </a:tabLst>
            </a:pPr>
            <a:r>
              <a:rPr lang="fr-FR" sz="2000" b="0" u="none" strike="noStrike" dirty="0">
                <a:solidFill>
                  <a:srgbClr val="000000"/>
                </a:solidFill>
                <a:effectLst/>
                <a:uFillTx/>
                <a:latin typeface="Arial"/>
              </a:rPr>
              <a:t>Visuel </a:t>
            </a:r>
            <a:r>
              <a:rPr lang="fr-FR" sz="2000" b="0" u="none" strike="noStrike" dirty="0" err="1">
                <a:solidFill>
                  <a:srgbClr val="000000"/>
                </a:solidFill>
                <a:effectLst/>
                <a:uFillTx/>
                <a:latin typeface="Arial"/>
              </a:rPr>
              <a:t>Vittascience</a:t>
            </a:r>
            <a:br>
              <a:rPr lang="fr-FR" sz="2000" dirty="0"/>
            </a:br>
            <a:r>
              <a:rPr lang="fr-FR" sz="2000" b="0" u="none" strike="noStrike" dirty="0">
                <a:solidFill>
                  <a:srgbClr val="000000"/>
                </a:solidFill>
                <a:effectLst/>
                <a:uFillTx/>
                <a:latin typeface="Arial"/>
              </a:rPr>
              <a:t>Quiz IA et écologie</a:t>
            </a:r>
          </a:p>
          <a:p>
            <a:pPr indent="0">
              <a:lnSpc>
                <a:spcPct val="100000"/>
              </a:lnSpc>
              <a:buNone/>
              <a:tabLst>
                <a:tab pos="0" algn="l"/>
              </a:tabLst>
            </a:pPr>
            <a:r>
              <a:rPr lang="fr-FR" sz="2000" b="0" u="none" strike="noStrike" dirty="0">
                <a:solidFill>
                  <a:srgbClr val="000000"/>
                </a:solidFill>
                <a:effectLst/>
                <a:uFillTx/>
                <a:latin typeface="Arial"/>
              </a:rPr>
              <a:t>Articles (France 24, Le Monde x3)</a:t>
            </a:r>
          </a:p>
          <a:p>
            <a:pPr indent="0">
              <a:lnSpc>
                <a:spcPct val="100000"/>
              </a:lnSpc>
              <a:buNone/>
              <a:tabLst>
                <a:tab pos="0" algn="l"/>
              </a:tabLst>
            </a:pPr>
            <a:r>
              <a:rPr lang="fr-FR" sz="2000" b="0" u="none" strike="noStrike" dirty="0">
                <a:solidFill>
                  <a:srgbClr val="000000"/>
                </a:solidFill>
                <a:effectLst/>
                <a:uFillTx/>
                <a:latin typeface="Arial"/>
              </a:rPr>
              <a:t>Les sacrifiés de l’IA</a:t>
            </a:r>
          </a:p>
          <a:p>
            <a:pPr indent="0">
              <a:lnSpc>
                <a:spcPct val="100000"/>
              </a:lnSpc>
              <a:buNone/>
              <a:tabLst>
                <a:tab pos="0" algn="l"/>
              </a:tabLst>
            </a:pPr>
            <a:r>
              <a:rPr lang="fr-FR" sz="2000" b="0" u="none" strike="noStrike" dirty="0">
                <a:solidFill>
                  <a:srgbClr val="000000"/>
                </a:solidFill>
                <a:effectLst/>
                <a:uFillTx/>
                <a:latin typeface="Arial"/>
              </a:rPr>
              <a:t>Article Microsoft Cambridge</a:t>
            </a:r>
          </a:p>
          <a:p>
            <a:pPr indent="0">
              <a:lnSpc>
                <a:spcPct val="100000"/>
              </a:lnSpc>
              <a:buNone/>
              <a:tabLst>
                <a:tab pos="0" algn="l"/>
              </a:tabLst>
            </a:pPr>
            <a:r>
              <a:rPr lang="fr-FR" sz="2000" b="0" u="none" strike="noStrike" dirty="0">
                <a:solidFill>
                  <a:srgbClr val="000000"/>
                </a:solidFill>
                <a:effectLst/>
                <a:uFillTx/>
                <a:latin typeface="Arial"/>
              </a:rPr>
              <a:t>Pyramide AI </a:t>
            </a:r>
            <a:r>
              <a:rPr lang="fr-FR" sz="2000" b="0" u="none" strike="noStrike" dirty="0" err="1">
                <a:solidFill>
                  <a:srgbClr val="000000"/>
                </a:solidFill>
                <a:effectLst/>
                <a:uFillTx/>
                <a:latin typeface="Arial"/>
              </a:rPr>
              <a:t>act</a:t>
            </a:r>
            <a:r>
              <a:rPr lang="fr-FR" sz="2000" b="0" u="none" strike="noStrike" dirty="0">
                <a:solidFill>
                  <a:srgbClr val="000000"/>
                </a:solidFill>
                <a:effectLst/>
                <a:uFillTx/>
                <a:latin typeface="Arial"/>
              </a:rPr>
              <a:t> Union Européenne</a:t>
            </a:r>
          </a:p>
          <a:p>
            <a:pPr indent="0">
              <a:lnSpc>
                <a:spcPct val="100000"/>
              </a:lnSpc>
              <a:buNone/>
              <a:tabLst>
                <a:tab pos="0" algn="l"/>
              </a:tabLst>
            </a:pPr>
            <a:endParaRPr lang="fr-FR" sz="2000" b="0" u="none" strike="noStrike" dirty="0">
              <a:solidFill>
                <a:srgbClr val="000000"/>
              </a:solidFill>
              <a:effectLst/>
              <a:uFillTx/>
              <a:latin typeface="Arial"/>
            </a:endParaRPr>
          </a:p>
          <a:p>
            <a:pPr indent="0">
              <a:lnSpc>
                <a:spcPct val="100000"/>
              </a:lnSpc>
              <a:buNone/>
              <a:tabLst>
                <a:tab pos="0" algn="l"/>
              </a:tabLst>
            </a:pPr>
            <a:endParaRPr lang="fr-FR" sz="2000" b="0" u="none" strike="noStrike" dirty="0">
              <a:solidFill>
                <a:srgbClr val="000000"/>
              </a:solidFill>
              <a:effectLst/>
              <a:uFillTx/>
              <a:latin typeface="Arial"/>
            </a:endParaRPr>
          </a:p>
        </p:txBody>
      </p:sp>
      <p:sp>
        <p:nvSpPr>
          <p:cNvPr id="589" name="PlaceHolder 3"/>
          <p:cNvSpPr>
            <a:spLocks noGrp="1"/>
          </p:cNvSpPr>
          <p:nvPr>
            <p:ph type="sldNum" idx="143"/>
          </p:nvPr>
        </p:nvSpPr>
        <p:spPr>
          <a:xfrm>
            <a:off x="8131680" y="9428760"/>
            <a:ext cx="6220080" cy="497160"/>
          </a:xfrm>
          <a:prstGeom prst="rect">
            <a:avLst/>
          </a:prstGeom>
          <a:noFill/>
          <a:ln w="0">
            <a:noFill/>
          </a:ln>
        </p:spPr>
        <p:txBody>
          <a:bodyPr lIns="138600" tIns="69480" rIns="138600" bIns="69480" anchor="b">
            <a:noAutofit/>
          </a:bodyPr>
          <a:lstStyle>
            <a:lvl1pPr indent="0" algn="r">
              <a:lnSpc>
                <a:spcPct val="100000"/>
              </a:lnSpc>
              <a:buNone/>
              <a:tabLst>
                <a:tab pos="0" algn="l"/>
              </a:tabLst>
              <a:defRPr lang="fr-FR" sz="1800" b="0" u="none" strike="noStrike">
                <a:solidFill>
                  <a:srgbClr val="000000"/>
                </a:solidFill>
                <a:effectLst/>
                <a:uFillTx/>
                <a:latin typeface="Times New Roman"/>
              </a:defRPr>
            </a:lvl1pPr>
          </a:lstStyle>
          <a:p>
            <a:pPr indent="0" algn="r">
              <a:lnSpc>
                <a:spcPct val="100000"/>
              </a:lnSpc>
              <a:buNone/>
              <a:tabLst>
                <a:tab pos="0" algn="l"/>
              </a:tabLst>
            </a:pPr>
            <a:fld id="{417CDA5D-5BA3-4394-87F0-CEACC05CC673}" type="slidenum">
              <a:rPr lang="fr-FR" sz="1800" b="0" u="none" strike="noStrike">
                <a:solidFill>
                  <a:srgbClr val="000000"/>
                </a:solidFill>
                <a:effectLst/>
                <a:uFillTx/>
                <a:latin typeface="Times New Roman"/>
              </a:rPr>
              <a:t>53</a:t>
            </a:fld>
            <a:endParaRPr lang="fr-FR" sz="1800" b="0" u="none" strike="noStrike">
              <a:solidFill>
                <a:srgbClr val="000000"/>
              </a:solidFill>
              <a:effectLst/>
              <a:uFillTx/>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PlaceHolder 1"/>
          <p:cNvSpPr>
            <a:spLocks noGrp="1" noRot="1" noChangeAspect="1"/>
          </p:cNvSpPr>
          <p:nvPr>
            <p:ph type="sldImg"/>
          </p:nvPr>
        </p:nvSpPr>
        <p:spPr>
          <a:xfrm>
            <a:off x="4199040" y="1239840"/>
            <a:ext cx="5957280" cy="3350520"/>
          </a:xfrm>
          <a:prstGeom prst="rect">
            <a:avLst/>
          </a:prstGeom>
          <a:ln w="0">
            <a:noFill/>
          </a:ln>
        </p:spPr>
      </p:sp>
      <p:sp>
        <p:nvSpPr>
          <p:cNvPr id="483" name="PlaceHolder 2"/>
          <p:cNvSpPr>
            <a:spLocks noGrp="1"/>
          </p:cNvSpPr>
          <p:nvPr>
            <p:ph type="body"/>
          </p:nvPr>
        </p:nvSpPr>
        <p:spPr>
          <a:xfrm>
            <a:off x="1435680" y="4777200"/>
            <a:ext cx="11484000" cy="3907800"/>
          </a:xfrm>
          <a:prstGeom prst="rect">
            <a:avLst/>
          </a:prstGeom>
          <a:noFill/>
          <a:ln w="0">
            <a:noFill/>
          </a:ln>
        </p:spPr>
        <p:txBody>
          <a:bodyPr lIns="138600" tIns="69480" rIns="138600" bIns="69480" anchor="t">
            <a:noAutofit/>
          </a:bodyPr>
          <a:lstStyle/>
          <a:p>
            <a:pPr indent="0">
              <a:lnSpc>
                <a:spcPct val="100000"/>
              </a:lnSpc>
              <a:buNone/>
              <a:tabLst>
                <a:tab pos="0" algn="l"/>
              </a:tabLst>
            </a:pPr>
            <a:r>
              <a:rPr lang="fr-FR" sz="2000" b="0" u="none" strike="noStrike">
                <a:solidFill>
                  <a:srgbClr val="000000"/>
                </a:solidFill>
                <a:effectLst/>
                <a:uFillTx/>
                <a:latin typeface="Arial"/>
              </a:rPr>
              <a:t>L’IA a vocation à simuler les processus cognitifs humains, en se basant sur la perception de l’environnement (données en entrée ; capteurs directs, corpus de données, prompt…) pour prendre des décisions automatisées afin de maximiser ses chances de succès (données en sortie : action, mouvement, génération de contenu…)</a:t>
            </a:r>
          </a:p>
          <a:p>
            <a:pPr indent="0">
              <a:lnSpc>
                <a:spcPct val="100000"/>
              </a:lnSpc>
              <a:buNone/>
              <a:tabLst>
                <a:tab pos="0" algn="l"/>
              </a:tabLst>
            </a:pPr>
            <a:endParaRPr lang="fr-FR" sz="2000" b="0" u="none" strike="noStrike">
              <a:solidFill>
                <a:srgbClr val="000000"/>
              </a:solidFill>
              <a:effectLst/>
              <a:uFillTx/>
              <a:latin typeface="Arial"/>
            </a:endParaRPr>
          </a:p>
          <a:p>
            <a:pPr indent="0">
              <a:lnSpc>
                <a:spcPct val="100000"/>
              </a:lnSpc>
              <a:buNone/>
              <a:tabLst>
                <a:tab pos="0" algn="l"/>
              </a:tabLst>
            </a:pPr>
            <a:r>
              <a:rPr lang="fr-FR" sz="2000" b="0" u="none" strike="noStrike">
                <a:solidFill>
                  <a:srgbClr val="000000"/>
                </a:solidFill>
                <a:effectLst/>
                <a:uFillTx/>
                <a:latin typeface="Arial"/>
              </a:rPr>
              <a:t>Exemple :</a:t>
            </a:r>
          </a:p>
          <a:p>
            <a:pPr indent="0">
              <a:lnSpc>
                <a:spcPct val="100000"/>
              </a:lnSpc>
              <a:buNone/>
              <a:tabLst>
                <a:tab pos="0" algn="l"/>
              </a:tabLst>
            </a:pPr>
            <a:r>
              <a:rPr lang="fr-FR" sz="2000" b="0" u="none" strike="noStrike">
                <a:solidFill>
                  <a:srgbClr val="000000"/>
                </a:solidFill>
                <a:effectLst/>
                <a:uFillTx/>
                <a:latin typeface="Arial"/>
              </a:rPr>
              <a:t>Thermostat (chauffage/clim à partir d’un seuil de température)</a:t>
            </a:r>
          </a:p>
          <a:p>
            <a:pPr indent="0">
              <a:lnSpc>
                <a:spcPct val="100000"/>
              </a:lnSpc>
              <a:buNone/>
              <a:tabLst>
                <a:tab pos="0" algn="l"/>
              </a:tabLst>
            </a:pPr>
            <a:r>
              <a:rPr lang="fr-FR" sz="2000" b="0" u="none" strike="noStrike">
                <a:solidFill>
                  <a:srgbClr val="000000"/>
                </a:solidFill>
                <a:effectLst/>
                <a:uFillTx/>
                <a:latin typeface="Arial"/>
              </a:rPr>
              <a:t>Pilote automatique avion (1937 premier atterrissage en mode automatique)</a:t>
            </a:r>
          </a:p>
          <a:p>
            <a:pPr indent="0">
              <a:lnSpc>
                <a:spcPct val="100000"/>
              </a:lnSpc>
              <a:buNone/>
              <a:tabLst>
                <a:tab pos="0" algn="l"/>
              </a:tabLst>
            </a:pPr>
            <a:r>
              <a:rPr lang="fr-FR" sz="2000" b="0" u="none" strike="noStrike">
                <a:solidFill>
                  <a:srgbClr val="000000"/>
                </a:solidFill>
                <a:effectLst/>
                <a:uFillTx/>
                <a:latin typeface="Arial"/>
              </a:rPr>
              <a:t>GPS : données entrainement = cartes/données satellites ; demande en entrée = destination ; données en sortie = itinéraires optimal</a:t>
            </a:r>
          </a:p>
          <a:p>
            <a:pPr indent="0">
              <a:lnSpc>
                <a:spcPct val="100000"/>
              </a:lnSpc>
              <a:buNone/>
              <a:tabLst>
                <a:tab pos="0" algn="l"/>
              </a:tabLst>
            </a:pPr>
            <a:r>
              <a:rPr lang="fr-FR" sz="2000" b="0" u="none" strike="noStrike">
                <a:solidFill>
                  <a:srgbClr val="000000"/>
                </a:solidFill>
                <a:effectLst/>
                <a:uFillTx/>
                <a:latin typeface="Arial"/>
              </a:rPr>
              <a:t>Jeu d’échecs</a:t>
            </a:r>
          </a:p>
          <a:p>
            <a:pPr indent="0">
              <a:lnSpc>
                <a:spcPct val="100000"/>
              </a:lnSpc>
              <a:buNone/>
              <a:tabLst>
                <a:tab pos="0" algn="l"/>
              </a:tabLst>
            </a:pPr>
            <a:endParaRPr lang="fr-FR" sz="2000" b="0" u="none" strike="noStrike">
              <a:solidFill>
                <a:srgbClr val="000000"/>
              </a:solidFill>
              <a:effectLst/>
              <a:uFillTx/>
              <a:latin typeface="Arial"/>
            </a:endParaRPr>
          </a:p>
        </p:txBody>
      </p:sp>
      <p:sp>
        <p:nvSpPr>
          <p:cNvPr id="484" name="PlaceHolder 3"/>
          <p:cNvSpPr>
            <a:spLocks noGrp="1"/>
          </p:cNvSpPr>
          <p:nvPr>
            <p:ph type="sldNum" idx="108"/>
          </p:nvPr>
        </p:nvSpPr>
        <p:spPr>
          <a:xfrm>
            <a:off x="8131680" y="9428760"/>
            <a:ext cx="6220080" cy="497160"/>
          </a:xfrm>
          <a:prstGeom prst="rect">
            <a:avLst/>
          </a:prstGeom>
          <a:noFill/>
          <a:ln w="0">
            <a:noFill/>
          </a:ln>
        </p:spPr>
        <p:txBody>
          <a:bodyPr lIns="138600" tIns="69480" rIns="138600" bIns="69480" anchor="b">
            <a:noAutofit/>
          </a:bodyPr>
          <a:lstStyle>
            <a:lvl1pPr indent="0" algn="r">
              <a:lnSpc>
                <a:spcPct val="100000"/>
              </a:lnSpc>
              <a:buNone/>
              <a:tabLst>
                <a:tab pos="0" algn="l"/>
              </a:tabLst>
              <a:defRPr lang="fr-FR" sz="1800" b="0" u="none" strike="noStrike">
                <a:solidFill>
                  <a:srgbClr val="000000"/>
                </a:solidFill>
                <a:effectLst/>
                <a:uFillTx/>
                <a:latin typeface="Times New Roman"/>
              </a:defRPr>
            </a:lvl1pPr>
          </a:lstStyle>
          <a:p>
            <a:pPr indent="0" algn="r">
              <a:lnSpc>
                <a:spcPct val="100000"/>
              </a:lnSpc>
              <a:buNone/>
              <a:tabLst>
                <a:tab pos="0" algn="l"/>
              </a:tabLst>
            </a:pPr>
            <a:fld id="{F037BA8A-8FC2-4E9B-80C2-4BB7556FC670}" type="slidenum">
              <a:rPr lang="fr-FR" sz="1800" b="0" u="none" strike="noStrike">
                <a:solidFill>
                  <a:srgbClr val="000000"/>
                </a:solidFill>
                <a:effectLst/>
                <a:uFillTx/>
                <a:latin typeface="Times New Roman"/>
              </a:rPr>
              <a:t>7</a:t>
            </a:fld>
            <a:endParaRPr lang="fr-FR" sz="1800" b="0" u="none" strike="noStrike">
              <a:solidFill>
                <a:srgbClr val="000000"/>
              </a:solidFill>
              <a:effectLst/>
              <a:uFillTx/>
              <a:latin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PlaceHolder 1"/>
          <p:cNvSpPr>
            <a:spLocks noGrp="1" noRot="1" noChangeAspect="1"/>
          </p:cNvSpPr>
          <p:nvPr>
            <p:ph type="sldImg"/>
          </p:nvPr>
        </p:nvSpPr>
        <p:spPr>
          <a:xfrm>
            <a:off x="4199040" y="1239840"/>
            <a:ext cx="5957280" cy="3350520"/>
          </a:xfrm>
          <a:prstGeom prst="rect">
            <a:avLst/>
          </a:prstGeom>
          <a:ln w="0">
            <a:noFill/>
          </a:ln>
        </p:spPr>
      </p:sp>
      <p:sp>
        <p:nvSpPr>
          <p:cNvPr id="486" name="PlaceHolder 2"/>
          <p:cNvSpPr>
            <a:spLocks noGrp="1"/>
          </p:cNvSpPr>
          <p:nvPr>
            <p:ph type="body"/>
          </p:nvPr>
        </p:nvSpPr>
        <p:spPr>
          <a:xfrm>
            <a:off x="1435680" y="4777200"/>
            <a:ext cx="11484000" cy="3907800"/>
          </a:xfrm>
          <a:prstGeom prst="rect">
            <a:avLst/>
          </a:prstGeom>
          <a:noFill/>
          <a:ln w="0">
            <a:noFill/>
          </a:ln>
        </p:spPr>
        <p:txBody>
          <a:bodyPr lIns="138600" tIns="69480" rIns="138600" bIns="69480" anchor="t">
            <a:noAutofit/>
          </a:bodyPr>
          <a:lstStyle/>
          <a:p>
            <a:pPr indent="0">
              <a:buNone/>
            </a:pPr>
            <a:endParaRPr lang="fr-FR" sz="1800" b="0" u="none" strike="noStrike">
              <a:solidFill>
                <a:srgbClr val="000000"/>
              </a:solidFill>
              <a:effectLst/>
              <a:uFillTx/>
              <a:latin typeface="Arial"/>
            </a:endParaRPr>
          </a:p>
        </p:txBody>
      </p:sp>
      <p:sp>
        <p:nvSpPr>
          <p:cNvPr id="487" name="PlaceHolder 3"/>
          <p:cNvSpPr>
            <a:spLocks noGrp="1"/>
          </p:cNvSpPr>
          <p:nvPr>
            <p:ph type="sldNum" idx="109"/>
          </p:nvPr>
        </p:nvSpPr>
        <p:spPr>
          <a:xfrm>
            <a:off x="8131680" y="9428760"/>
            <a:ext cx="6220080" cy="497160"/>
          </a:xfrm>
          <a:prstGeom prst="rect">
            <a:avLst/>
          </a:prstGeom>
          <a:noFill/>
          <a:ln w="0">
            <a:noFill/>
          </a:ln>
        </p:spPr>
        <p:txBody>
          <a:bodyPr lIns="138600" tIns="69480" rIns="138600" bIns="69480" anchor="b">
            <a:noAutofit/>
          </a:bodyPr>
          <a:lstStyle>
            <a:lvl1pPr indent="0" algn="r">
              <a:lnSpc>
                <a:spcPct val="100000"/>
              </a:lnSpc>
              <a:buNone/>
              <a:tabLst>
                <a:tab pos="0" algn="l"/>
              </a:tabLst>
              <a:defRPr lang="fr-FR" sz="1800" b="0" u="none" strike="noStrike">
                <a:solidFill>
                  <a:srgbClr val="000000"/>
                </a:solidFill>
                <a:effectLst/>
                <a:uFillTx/>
                <a:latin typeface="Times New Roman"/>
              </a:defRPr>
            </a:lvl1pPr>
          </a:lstStyle>
          <a:p>
            <a:pPr indent="0" algn="r">
              <a:lnSpc>
                <a:spcPct val="100000"/>
              </a:lnSpc>
              <a:buNone/>
              <a:tabLst>
                <a:tab pos="0" algn="l"/>
              </a:tabLst>
            </a:pPr>
            <a:fld id="{E3F0F211-3BBE-4AB6-9FAB-48268312C667}" type="slidenum">
              <a:rPr lang="fr-FR" sz="1800" b="0" u="none" strike="noStrike">
                <a:solidFill>
                  <a:srgbClr val="000000"/>
                </a:solidFill>
                <a:effectLst/>
                <a:uFillTx/>
                <a:latin typeface="Times New Roman"/>
              </a:rPr>
              <a:t>8</a:t>
            </a:fld>
            <a:endParaRPr lang="fr-FR" sz="1800" b="0" u="none" strike="noStrike">
              <a:solidFill>
                <a:srgbClr val="000000"/>
              </a:solidFill>
              <a:effectLst/>
              <a:uFillTx/>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PlaceHolder 1"/>
          <p:cNvSpPr>
            <a:spLocks noGrp="1" noRot="1" noChangeAspect="1"/>
          </p:cNvSpPr>
          <p:nvPr>
            <p:ph type="sldImg"/>
          </p:nvPr>
        </p:nvSpPr>
        <p:spPr>
          <a:xfrm>
            <a:off x="4198938" y="1239838"/>
            <a:ext cx="5957887" cy="3351212"/>
          </a:xfrm>
          <a:prstGeom prst="rect">
            <a:avLst/>
          </a:prstGeom>
          <a:ln w="0">
            <a:noFill/>
          </a:ln>
        </p:spPr>
      </p:sp>
      <p:sp>
        <p:nvSpPr>
          <p:cNvPr id="489" name="PlaceHolder 2"/>
          <p:cNvSpPr>
            <a:spLocks noGrp="1"/>
          </p:cNvSpPr>
          <p:nvPr>
            <p:ph type="body"/>
          </p:nvPr>
        </p:nvSpPr>
        <p:spPr>
          <a:xfrm>
            <a:off x="1435680" y="4777200"/>
            <a:ext cx="11484000" cy="3907800"/>
          </a:xfrm>
          <a:prstGeom prst="rect">
            <a:avLst/>
          </a:prstGeom>
          <a:noFill/>
          <a:ln w="0">
            <a:noFill/>
          </a:ln>
        </p:spPr>
        <p:txBody>
          <a:bodyPr lIns="138600" tIns="69480" rIns="138600" bIns="69480" anchor="t">
            <a:noAutofit/>
          </a:bodyPr>
          <a:lstStyle/>
          <a:p>
            <a:pPr indent="0">
              <a:lnSpc>
                <a:spcPct val="100000"/>
              </a:lnSpc>
              <a:spcBef>
                <a:spcPts val="431"/>
              </a:spcBef>
              <a:spcAft>
                <a:spcPts val="431"/>
              </a:spcAft>
              <a:buNone/>
              <a:tabLst>
                <a:tab pos="0" algn="l"/>
              </a:tabLst>
            </a:pPr>
            <a:r>
              <a:rPr lang="fr-FR" sz="2700" b="0" u="none" strike="noStrike" dirty="0">
                <a:solidFill>
                  <a:srgbClr val="000000"/>
                </a:solidFill>
                <a:effectLst/>
                <a:uFillTx/>
                <a:latin typeface="Arial"/>
              </a:rPr>
              <a:t>A travers cette chronologie, nous voulions revenir sur les points les plus saillants de l’intelligence artificielle.</a:t>
            </a:r>
          </a:p>
          <a:p>
            <a:pPr indent="0">
              <a:lnSpc>
                <a:spcPct val="100000"/>
              </a:lnSpc>
              <a:spcBef>
                <a:spcPts val="431"/>
              </a:spcBef>
              <a:spcAft>
                <a:spcPts val="431"/>
              </a:spcAft>
              <a:buNone/>
              <a:tabLst>
                <a:tab pos="0" algn="l"/>
              </a:tabLst>
            </a:pPr>
            <a:r>
              <a:rPr lang="fr-FR" sz="2700" b="0" u="none" strike="noStrike" dirty="0">
                <a:solidFill>
                  <a:srgbClr val="000000"/>
                </a:solidFill>
                <a:effectLst/>
                <a:uFillTx/>
                <a:latin typeface="Arial"/>
              </a:rPr>
              <a:t>Tout d’abord, comprendre que l’IA est ancienne : dès 1950 et le Test de Turing (distinction humain/machine), puis avec la création du terme Intelligence artificielle par John McCarthy en 1956, lors du Dartmouth Workshop.</a:t>
            </a:r>
          </a:p>
          <a:p>
            <a:pPr indent="0">
              <a:lnSpc>
                <a:spcPct val="100000"/>
              </a:lnSpc>
              <a:spcBef>
                <a:spcPts val="431"/>
              </a:spcBef>
              <a:spcAft>
                <a:spcPts val="431"/>
              </a:spcAft>
              <a:buNone/>
              <a:tabLst>
                <a:tab pos="0" algn="l"/>
              </a:tabLst>
            </a:pPr>
            <a:r>
              <a:rPr lang="fr-FR" sz="2700" b="0" u="none" strike="noStrike" dirty="0">
                <a:solidFill>
                  <a:srgbClr val="000000"/>
                </a:solidFill>
                <a:effectLst/>
                <a:uFillTx/>
                <a:latin typeface="Arial"/>
              </a:rPr>
              <a:t>Ensuite, on rentre dans l’hiver de l’IA : après les premiers enthousiasmes déçus, durant les années 70 et 80, la puissance de calcul et les données ne sont pas suffisantes pour permettre des avancées.</a:t>
            </a:r>
          </a:p>
          <a:p>
            <a:pPr indent="0">
              <a:lnSpc>
                <a:spcPct val="100000"/>
              </a:lnSpc>
              <a:spcBef>
                <a:spcPts val="431"/>
              </a:spcBef>
              <a:spcAft>
                <a:spcPts val="431"/>
              </a:spcAft>
              <a:buNone/>
              <a:tabLst>
                <a:tab pos="0" algn="l"/>
              </a:tabLst>
            </a:pPr>
            <a:endParaRPr lang="fr-FR" sz="2700" b="0" u="none" strike="noStrike" dirty="0">
              <a:solidFill>
                <a:srgbClr val="000000"/>
              </a:solidFill>
              <a:effectLst/>
              <a:uFillTx/>
              <a:latin typeface="Arial"/>
            </a:endParaRPr>
          </a:p>
          <a:p>
            <a:pPr indent="0">
              <a:lnSpc>
                <a:spcPct val="100000"/>
              </a:lnSpc>
              <a:spcBef>
                <a:spcPts val="431"/>
              </a:spcBef>
              <a:spcAft>
                <a:spcPts val="431"/>
              </a:spcAft>
              <a:buNone/>
              <a:tabLst>
                <a:tab pos="0" algn="l"/>
              </a:tabLst>
            </a:pPr>
            <a:r>
              <a:rPr lang="fr-FR" sz="2700" b="0" u="none" strike="noStrike" dirty="0">
                <a:solidFill>
                  <a:srgbClr val="000000"/>
                </a:solidFill>
                <a:effectLst/>
                <a:uFillTx/>
                <a:latin typeface="Arial"/>
              </a:rPr>
              <a:t>Peu à peu, la puissance des ordinateurs progresse (depuis la fin des années 90) : permettant à l’IA </a:t>
            </a:r>
            <a:r>
              <a:rPr lang="fr-FR" sz="2700" b="0" u="none" strike="noStrike" dirty="0" err="1">
                <a:solidFill>
                  <a:srgbClr val="000000"/>
                </a:solidFill>
                <a:effectLst/>
                <a:uFillTx/>
                <a:latin typeface="Arial"/>
              </a:rPr>
              <a:t>Deep</a:t>
            </a:r>
            <a:r>
              <a:rPr lang="fr-FR" sz="2700" b="0" u="none" strike="noStrike" dirty="0">
                <a:solidFill>
                  <a:srgbClr val="000000"/>
                </a:solidFill>
                <a:effectLst/>
                <a:uFillTx/>
                <a:latin typeface="Arial"/>
              </a:rPr>
              <a:t> Blue de battre le champion du monde Kasparov aux échecs en 1997, puis à </a:t>
            </a:r>
            <a:r>
              <a:rPr lang="fr-FR" sz="2700" b="0" u="none" strike="noStrike" dirty="0" err="1">
                <a:solidFill>
                  <a:srgbClr val="000000"/>
                </a:solidFill>
                <a:effectLst/>
                <a:uFillTx/>
                <a:latin typeface="Arial"/>
              </a:rPr>
              <a:t>AlphaGo</a:t>
            </a:r>
            <a:r>
              <a:rPr lang="fr-FR" sz="2700" b="0" u="none" strike="noStrike" dirty="0">
                <a:solidFill>
                  <a:srgbClr val="000000"/>
                </a:solidFill>
                <a:effectLst/>
                <a:uFillTx/>
                <a:latin typeface="Arial"/>
              </a:rPr>
              <a:t> de battre le champion du monde du jeu de Go Lee </a:t>
            </a:r>
            <a:r>
              <a:rPr lang="fr-FR" sz="2700" b="0" u="none" strike="noStrike" dirty="0" err="1">
                <a:solidFill>
                  <a:srgbClr val="000000"/>
                </a:solidFill>
                <a:effectLst/>
                <a:uFillTx/>
                <a:latin typeface="Arial"/>
              </a:rPr>
              <a:t>Sedol</a:t>
            </a:r>
            <a:r>
              <a:rPr lang="fr-FR" sz="2700" b="0" u="none" strike="noStrike" dirty="0">
                <a:solidFill>
                  <a:srgbClr val="000000"/>
                </a:solidFill>
                <a:effectLst/>
                <a:uFillTx/>
                <a:latin typeface="Arial"/>
              </a:rPr>
              <a:t> en 2016 (le jeu de Go ayant beaucoup plus de possibilités de jeu, c’est bien plus compliqué que de modéliser une partie d’échec). En parallèle, pendant les années 2000 avec le web 2.0, de plus en plus de données sont disponibles et exploitables par l’IA.</a:t>
            </a:r>
          </a:p>
          <a:p>
            <a:pPr indent="0">
              <a:lnSpc>
                <a:spcPct val="100000"/>
              </a:lnSpc>
              <a:spcBef>
                <a:spcPts val="431"/>
              </a:spcBef>
              <a:spcAft>
                <a:spcPts val="431"/>
              </a:spcAft>
              <a:buNone/>
              <a:tabLst>
                <a:tab pos="0" algn="l"/>
              </a:tabLst>
            </a:pPr>
            <a:endParaRPr lang="fr-FR" sz="2700" b="0" u="none" strike="noStrike" dirty="0">
              <a:solidFill>
                <a:srgbClr val="000000"/>
              </a:solidFill>
              <a:effectLst/>
              <a:uFillTx/>
              <a:latin typeface="Arial"/>
            </a:endParaRPr>
          </a:p>
          <a:p>
            <a:pPr indent="0">
              <a:lnSpc>
                <a:spcPct val="100000"/>
              </a:lnSpc>
              <a:spcBef>
                <a:spcPts val="431"/>
              </a:spcBef>
              <a:spcAft>
                <a:spcPts val="431"/>
              </a:spcAft>
              <a:buNone/>
              <a:tabLst>
                <a:tab pos="0" algn="l"/>
              </a:tabLst>
            </a:pPr>
            <a:r>
              <a:rPr lang="fr-FR" sz="2700" b="0" u="none" strike="noStrike" dirty="0">
                <a:solidFill>
                  <a:srgbClr val="000000"/>
                </a:solidFill>
                <a:effectLst/>
                <a:uFillTx/>
                <a:latin typeface="Arial"/>
              </a:rPr>
              <a:t>Les dates suivantes sont celles de l’entrée de l’IA génératives dans nos vie quotidiennes : dans les années 2010 avec les assistants vocaux comme Siri et Alexa, puis avec l’arrivée de </a:t>
            </a:r>
            <a:r>
              <a:rPr lang="fr-FR" sz="2700" b="0" u="none" strike="noStrike" dirty="0" err="1">
                <a:solidFill>
                  <a:srgbClr val="000000"/>
                </a:solidFill>
                <a:effectLst/>
                <a:uFillTx/>
                <a:latin typeface="Arial"/>
              </a:rPr>
              <a:t>ChatGPT</a:t>
            </a:r>
            <a:r>
              <a:rPr lang="fr-FR" sz="2700" b="0" u="none" strike="noStrike" dirty="0">
                <a:solidFill>
                  <a:srgbClr val="000000"/>
                </a:solidFill>
                <a:effectLst/>
                <a:uFillTx/>
                <a:latin typeface="Arial"/>
              </a:rPr>
              <a:t> en 2022, et de </a:t>
            </a:r>
            <a:r>
              <a:rPr lang="fr-FR" sz="2700" b="0" u="none" strike="noStrike" dirty="0" err="1">
                <a:solidFill>
                  <a:srgbClr val="000000"/>
                </a:solidFill>
                <a:effectLst/>
                <a:uFillTx/>
                <a:latin typeface="Arial"/>
              </a:rPr>
              <a:t>DeepSeek</a:t>
            </a:r>
            <a:r>
              <a:rPr lang="fr-FR" sz="2700" b="0" u="none" strike="noStrike" dirty="0">
                <a:solidFill>
                  <a:srgbClr val="000000"/>
                </a:solidFill>
                <a:effectLst/>
                <a:uFillTx/>
                <a:latin typeface="Arial"/>
              </a:rPr>
              <a:t> en 2025 (outil performant, à moindre coût, en open source).</a:t>
            </a:r>
          </a:p>
          <a:p>
            <a:pPr indent="0">
              <a:lnSpc>
                <a:spcPct val="100000"/>
              </a:lnSpc>
              <a:spcBef>
                <a:spcPts val="431"/>
              </a:spcBef>
              <a:spcAft>
                <a:spcPts val="431"/>
              </a:spcAft>
              <a:buNone/>
              <a:tabLst>
                <a:tab pos="0" algn="l"/>
              </a:tabLst>
            </a:pPr>
            <a:endParaRPr lang="fr-FR" sz="2700" b="0" u="none" strike="noStrike" dirty="0">
              <a:solidFill>
                <a:srgbClr val="000000"/>
              </a:solidFill>
              <a:effectLst/>
              <a:uFillTx/>
              <a:latin typeface="Arial"/>
            </a:endParaRPr>
          </a:p>
          <a:p>
            <a:pPr indent="0">
              <a:lnSpc>
                <a:spcPct val="100000"/>
              </a:lnSpc>
              <a:spcBef>
                <a:spcPts val="431"/>
              </a:spcBef>
              <a:spcAft>
                <a:spcPts val="431"/>
              </a:spcAft>
              <a:buNone/>
              <a:tabLst>
                <a:tab pos="0" algn="l"/>
              </a:tabLst>
            </a:pPr>
            <a:r>
              <a:rPr lang="fr-FR" sz="2700" b="1" u="none" strike="noStrike" dirty="0">
                <a:solidFill>
                  <a:srgbClr val="000000"/>
                </a:solidFill>
                <a:effectLst/>
                <a:uFillTx/>
                <a:latin typeface="Arial"/>
              </a:rPr>
              <a:t>Détails des repères chronologiques :</a:t>
            </a:r>
            <a:endParaRPr lang="fr-FR" sz="2700" b="0" u="none" strike="noStrike" dirty="0">
              <a:solidFill>
                <a:srgbClr val="000000"/>
              </a:solidFill>
              <a:effectLst/>
              <a:uFillTx/>
              <a:latin typeface="Arial"/>
            </a:endParaRPr>
          </a:p>
          <a:p>
            <a:pPr indent="0">
              <a:lnSpc>
                <a:spcPct val="100000"/>
              </a:lnSpc>
              <a:buNone/>
              <a:tabLst>
                <a:tab pos="0" algn="l"/>
              </a:tabLst>
            </a:pPr>
            <a:r>
              <a:rPr lang="fr-FR" sz="2700" b="1" u="none" strike="noStrike" dirty="0">
                <a:solidFill>
                  <a:srgbClr val="000000"/>
                </a:solidFill>
                <a:effectLst/>
                <a:uFillTx/>
                <a:latin typeface="Arial"/>
              </a:rPr>
              <a:t>1950 </a:t>
            </a:r>
            <a:r>
              <a:rPr lang="fr-FR" sz="2700" b="0" u="none" strike="noStrike" dirty="0">
                <a:solidFill>
                  <a:srgbClr val="000000"/>
                </a:solidFill>
                <a:effectLst/>
                <a:uFillTx/>
                <a:latin typeface="Arial"/>
              </a:rPr>
              <a:t>: </a:t>
            </a:r>
            <a:r>
              <a:rPr lang="fr-FR" sz="2700" b="1" u="none" strike="noStrike" dirty="0">
                <a:solidFill>
                  <a:srgbClr val="000000"/>
                </a:solidFill>
                <a:effectLst/>
                <a:uFillTx/>
                <a:latin typeface="Arial"/>
              </a:rPr>
              <a:t>test de Turing. Alan Turing est un mathématicien anglais ayant conçu un test basé sur la capacité à différencier un humain d’une machine lors d’une conversation à l’aveugle.</a:t>
            </a:r>
            <a:endParaRPr lang="fr-FR" sz="2700" b="0" u="none" strike="noStrike" dirty="0">
              <a:solidFill>
                <a:srgbClr val="000000"/>
              </a:solidFill>
              <a:effectLst/>
              <a:uFillTx/>
              <a:latin typeface="Arial"/>
            </a:endParaRPr>
          </a:p>
          <a:p>
            <a:pPr indent="0">
              <a:lnSpc>
                <a:spcPct val="100000"/>
              </a:lnSpc>
              <a:buNone/>
              <a:tabLst>
                <a:tab pos="0" algn="l"/>
              </a:tabLst>
            </a:pPr>
            <a:r>
              <a:rPr lang="fr-FR" sz="2000" b="0" u="none" strike="noStrike" dirty="0">
                <a:solidFill>
                  <a:srgbClr val="000000"/>
                </a:solidFill>
                <a:effectLst/>
                <a:uFillTx/>
                <a:latin typeface="Arial"/>
              </a:rPr>
              <a:t> </a:t>
            </a:r>
          </a:p>
          <a:p>
            <a:pPr indent="0">
              <a:lnSpc>
                <a:spcPct val="100000"/>
              </a:lnSpc>
              <a:buNone/>
              <a:tabLst>
                <a:tab pos="0" algn="l"/>
              </a:tabLst>
            </a:pPr>
            <a:r>
              <a:rPr lang="fr-FR" sz="2700" b="1" u="none" strike="noStrike" dirty="0">
                <a:solidFill>
                  <a:srgbClr val="000000"/>
                </a:solidFill>
                <a:effectLst/>
                <a:uFillTx/>
                <a:latin typeface="Arial"/>
              </a:rPr>
              <a:t>1956 </a:t>
            </a:r>
            <a:r>
              <a:rPr lang="fr-FR" sz="2700" b="0" u="none" strike="noStrike" dirty="0">
                <a:solidFill>
                  <a:srgbClr val="000000"/>
                </a:solidFill>
                <a:effectLst/>
                <a:uFillTx/>
                <a:latin typeface="Arial"/>
              </a:rPr>
              <a:t>: </a:t>
            </a:r>
            <a:r>
              <a:rPr lang="fr-FR" sz="2700" b="1" u="none" strike="noStrike" dirty="0">
                <a:solidFill>
                  <a:srgbClr val="000000"/>
                </a:solidFill>
                <a:effectLst/>
                <a:uFillTx/>
                <a:latin typeface="Arial"/>
              </a:rPr>
              <a:t>Le Dartmouth Workshop a lieu aux USA dans le New Hampshire et rassemble plusieurs scientifiques de différents domaines (informatique, langage naturel, réseau de neurones...). Il se tient en plusieurs sessions de réflexion durant 8 semaines autour de « l’intelligence artificielle », terme inventé à cette occasion par John McCarthy.</a:t>
            </a:r>
            <a:endParaRPr lang="fr-FR" sz="2700" b="0" u="none" strike="noStrike" dirty="0">
              <a:solidFill>
                <a:srgbClr val="000000"/>
              </a:solidFill>
              <a:effectLst/>
              <a:uFillTx/>
              <a:latin typeface="Arial"/>
            </a:endParaRPr>
          </a:p>
          <a:p>
            <a:pPr indent="0">
              <a:lnSpc>
                <a:spcPct val="100000"/>
              </a:lnSpc>
              <a:buNone/>
              <a:tabLst>
                <a:tab pos="0" algn="l"/>
              </a:tabLst>
            </a:pPr>
            <a:r>
              <a:rPr lang="fr-FR" sz="2000" b="0" u="none" strike="noStrike" dirty="0">
                <a:solidFill>
                  <a:srgbClr val="000000"/>
                </a:solidFill>
                <a:effectLst/>
                <a:uFillTx/>
                <a:latin typeface="Arial"/>
              </a:rPr>
              <a:t> </a:t>
            </a:r>
          </a:p>
          <a:p>
            <a:pPr indent="0">
              <a:lnSpc>
                <a:spcPct val="100000"/>
              </a:lnSpc>
              <a:buNone/>
              <a:tabLst>
                <a:tab pos="0" algn="l"/>
              </a:tabLst>
            </a:pPr>
            <a:r>
              <a:rPr lang="fr-FR" sz="2700" b="1" u="none" strike="noStrike" dirty="0">
                <a:solidFill>
                  <a:srgbClr val="000000"/>
                </a:solidFill>
                <a:effectLst/>
                <a:uFillTx/>
                <a:latin typeface="Arial"/>
              </a:rPr>
              <a:t>1957 </a:t>
            </a:r>
            <a:r>
              <a:rPr lang="fr-FR" sz="2700" b="0" u="none" strike="noStrike" dirty="0">
                <a:solidFill>
                  <a:srgbClr val="000000"/>
                </a:solidFill>
                <a:effectLst/>
                <a:uFillTx/>
                <a:latin typeface="Arial"/>
              </a:rPr>
              <a:t>: Perceptron (neurone artificiel) créé par Franck </a:t>
            </a:r>
            <a:r>
              <a:rPr lang="fr-FR" sz="2700" b="0" u="none" strike="noStrike" dirty="0" err="1">
                <a:solidFill>
                  <a:srgbClr val="000000"/>
                </a:solidFill>
                <a:effectLst/>
                <a:uFillTx/>
                <a:latin typeface="Arial"/>
              </a:rPr>
              <a:t>Rosenblatt</a:t>
            </a:r>
            <a:r>
              <a:rPr lang="fr-FR" sz="2700" b="0" u="none" strike="noStrike" dirty="0">
                <a:solidFill>
                  <a:srgbClr val="000000"/>
                </a:solidFill>
                <a:effectLst/>
                <a:uFillTx/>
                <a:latin typeface="Arial"/>
              </a:rPr>
              <a:t>. C’est un algorithme d’apprentissage supervisé conçu pour répartir des données en deux classes (comme lorsqu’on entraîne une IA avec des images en indiquant si c’est un chien ou un chat par exemple). Les réseaux neuronaux actuels sont des superpositions de couches neuronales elles-mêmes comprenant des neurones artificiels.</a:t>
            </a:r>
          </a:p>
          <a:p>
            <a:pPr indent="0">
              <a:lnSpc>
                <a:spcPct val="100000"/>
              </a:lnSpc>
              <a:buNone/>
              <a:tabLst>
                <a:tab pos="0" algn="l"/>
              </a:tabLst>
            </a:pPr>
            <a:r>
              <a:rPr lang="fr-FR" sz="2000" b="0" u="none" strike="noStrike" dirty="0">
                <a:solidFill>
                  <a:srgbClr val="000000"/>
                </a:solidFill>
                <a:effectLst/>
                <a:uFillTx/>
                <a:latin typeface="Arial"/>
              </a:rPr>
              <a:t> </a:t>
            </a:r>
          </a:p>
          <a:p>
            <a:pPr indent="0">
              <a:lnSpc>
                <a:spcPct val="100000"/>
              </a:lnSpc>
              <a:buNone/>
              <a:tabLst>
                <a:tab pos="0" algn="l"/>
              </a:tabLst>
            </a:pPr>
            <a:r>
              <a:rPr lang="fr-FR" sz="2700" b="1" u="none" strike="noStrike" dirty="0">
                <a:solidFill>
                  <a:srgbClr val="000000"/>
                </a:solidFill>
                <a:effectLst/>
                <a:uFillTx/>
                <a:latin typeface="Arial"/>
              </a:rPr>
              <a:t>1970’s</a:t>
            </a:r>
            <a:r>
              <a:rPr lang="fr-FR" sz="2700" b="0" u="none" strike="noStrike" dirty="0">
                <a:solidFill>
                  <a:srgbClr val="000000"/>
                </a:solidFill>
                <a:effectLst/>
                <a:uFillTx/>
                <a:latin typeface="Arial"/>
              </a:rPr>
              <a:t> </a:t>
            </a:r>
            <a:r>
              <a:rPr lang="fr-FR" sz="2700" b="1" u="none" strike="noStrike" dirty="0">
                <a:solidFill>
                  <a:srgbClr val="000000"/>
                </a:solidFill>
                <a:effectLst/>
                <a:uFillTx/>
                <a:latin typeface="Arial"/>
              </a:rPr>
              <a:t>: hiver de l’IA, peu d’avancées concrètes dans le domaine, à cause d’un manque de puissance informatique et d’un manque de données exploitables. Jusqu’à 2000’s</a:t>
            </a:r>
            <a:endParaRPr lang="fr-FR" sz="2700" b="0" u="none" strike="noStrike" dirty="0">
              <a:solidFill>
                <a:srgbClr val="000000"/>
              </a:solidFill>
              <a:effectLst/>
              <a:uFillTx/>
              <a:latin typeface="Arial"/>
            </a:endParaRPr>
          </a:p>
          <a:p>
            <a:pPr indent="0">
              <a:lnSpc>
                <a:spcPct val="100000"/>
              </a:lnSpc>
              <a:buNone/>
              <a:tabLst>
                <a:tab pos="0" algn="l"/>
              </a:tabLst>
            </a:pPr>
            <a:r>
              <a:rPr lang="fr-FR" sz="2000" b="0" u="none" strike="noStrike" dirty="0">
                <a:solidFill>
                  <a:srgbClr val="000000"/>
                </a:solidFill>
                <a:effectLst/>
                <a:uFillTx/>
                <a:latin typeface="Arial"/>
              </a:rPr>
              <a:t> </a:t>
            </a:r>
          </a:p>
          <a:p>
            <a:pPr indent="0">
              <a:lnSpc>
                <a:spcPct val="100000"/>
              </a:lnSpc>
              <a:buNone/>
              <a:tabLst>
                <a:tab pos="0" algn="l"/>
              </a:tabLst>
            </a:pPr>
            <a:r>
              <a:rPr lang="fr-FR" sz="2700" b="1" u="none" strike="noStrike" dirty="0">
                <a:solidFill>
                  <a:srgbClr val="000000"/>
                </a:solidFill>
                <a:effectLst/>
                <a:uFillTx/>
                <a:latin typeface="Arial"/>
              </a:rPr>
              <a:t>1997 </a:t>
            </a:r>
            <a:r>
              <a:rPr lang="fr-FR" sz="2700" b="0" u="none" strike="noStrike" dirty="0">
                <a:solidFill>
                  <a:srgbClr val="000000"/>
                </a:solidFill>
                <a:effectLst/>
                <a:uFillTx/>
                <a:latin typeface="Arial"/>
              </a:rPr>
              <a:t>: </a:t>
            </a:r>
            <a:r>
              <a:rPr lang="fr-FR" sz="2700" b="0" u="none" strike="noStrike" dirty="0" err="1">
                <a:solidFill>
                  <a:srgbClr val="000000"/>
                </a:solidFill>
                <a:effectLst/>
                <a:uFillTx/>
                <a:latin typeface="Arial"/>
              </a:rPr>
              <a:t>DeepBlue</a:t>
            </a:r>
            <a:r>
              <a:rPr lang="fr-FR" sz="2700" b="0" u="none" strike="noStrike" dirty="0">
                <a:solidFill>
                  <a:srgbClr val="000000"/>
                </a:solidFill>
                <a:effectLst/>
                <a:uFillTx/>
                <a:latin typeface="Arial"/>
              </a:rPr>
              <a:t> est un superordinateur créé par IBM. Il bat Kasparov aux échecs : l’humain est dépassé pour la première fois à un jeu de réflexion stratégique.</a:t>
            </a:r>
          </a:p>
          <a:p>
            <a:pPr indent="0">
              <a:lnSpc>
                <a:spcPct val="100000"/>
              </a:lnSpc>
              <a:buNone/>
              <a:tabLst>
                <a:tab pos="0" algn="l"/>
              </a:tabLst>
            </a:pPr>
            <a:r>
              <a:rPr lang="fr-FR" sz="2000" b="0" u="none" strike="noStrike" dirty="0">
                <a:solidFill>
                  <a:srgbClr val="000000"/>
                </a:solidFill>
                <a:effectLst/>
                <a:uFillTx/>
                <a:latin typeface="Arial"/>
              </a:rPr>
              <a:t> </a:t>
            </a:r>
          </a:p>
          <a:p>
            <a:pPr indent="0">
              <a:lnSpc>
                <a:spcPct val="100000"/>
              </a:lnSpc>
              <a:buNone/>
              <a:tabLst>
                <a:tab pos="0" algn="l"/>
              </a:tabLst>
            </a:pPr>
            <a:r>
              <a:rPr lang="fr-FR" sz="2700" b="1" u="none" strike="noStrike" dirty="0">
                <a:solidFill>
                  <a:srgbClr val="000000"/>
                </a:solidFill>
                <a:effectLst/>
                <a:uFillTx/>
                <a:latin typeface="Arial"/>
              </a:rPr>
              <a:t>2000’s</a:t>
            </a:r>
            <a:r>
              <a:rPr lang="fr-FR" sz="2700" b="0" u="none" strike="noStrike" dirty="0">
                <a:solidFill>
                  <a:srgbClr val="000000"/>
                </a:solidFill>
                <a:effectLst/>
                <a:uFillTx/>
                <a:latin typeface="Arial"/>
              </a:rPr>
              <a:t> : le web 2.0 (contributif par tous les utilisateurs d’internet) amène des big data exploitables pour développer l’IA.</a:t>
            </a:r>
          </a:p>
          <a:p>
            <a:pPr indent="0">
              <a:lnSpc>
                <a:spcPct val="100000"/>
              </a:lnSpc>
              <a:buNone/>
              <a:tabLst>
                <a:tab pos="0" algn="l"/>
              </a:tabLst>
            </a:pPr>
            <a:r>
              <a:rPr lang="fr-FR" sz="2000" b="0" u="none" strike="noStrike" dirty="0">
                <a:solidFill>
                  <a:srgbClr val="000000"/>
                </a:solidFill>
                <a:effectLst/>
                <a:uFillTx/>
                <a:latin typeface="Arial"/>
              </a:rPr>
              <a:t> </a:t>
            </a:r>
          </a:p>
          <a:p>
            <a:pPr indent="0">
              <a:lnSpc>
                <a:spcPct val="100000"/>
              </a:lnSpc>
              <a:buNone/>
              <a:tabLst>
                <a:tab pos="0" algn="l"/>
              </a:tabLst>
            </a:pPr>
            <a:r>
              <a:rPr lang="fr-FR" sz="2700" b="1" u="none" strike="noStrike" dirty="0">
                <a:solidFill>
                  <a:srgbClr val="000000"/>
                </a:solidFill>
                <a:effectLst/>
                <a:uFillTx/>
                <a:latin typeface="Arial"/>
              </a:rPr>
              <a:t>2010’s</a:t>
            </a:r>
            <a:r>
              <a:rPr lang="fr-FR" sz="2700" b="0" u="none" strike="noStrike" dirty="0">
                <a:solidFill>
                  <a:srgbClr val="000000"/>
                </a:solidFill>
                <a:effectLst/>
                <a:uFillTx/>
                <a:latin typeface="Arial"/>
              </a:rPr>
              <a:t> </a:t>
            </a:r>
            <a:r>
              <a:rPr lang="fr-FR" sz="2700" b="1" u="none" strike="noStrike" dirty="0">
                <a:solidFill>
                  <a:srgbClr val="000000"/>
                </a:solidFill>
                <a:effectLst/>
                <a:uFillTx/>
                <a:latin typeface="Arial"/>
              </a:rPr>
              <a:t>: les assistants vocaux (assistants personnels intelligents) comme Siri, Alexa, Cortana ou Google home se développent sur ordinateurs, smartphones et enceintes connectées : ces assistants peuvent faire nos listes de courses, jouer nos playlists musicales, rédiger des messages et passer des appels... Par une simple commande vocale.</a:t>
            </a:r>
            <a:endParaRPr lang="fr-FR" sz="2700" b="0" u="none" strike="noStrike" dirty="0">
              <a:solidFill>
                <a:srgbClr val="000000"/>
              </a:solidFill>
              <a:effectLst/>
              <a:uFillTx/>
              <a:latin typeface="Arial"/>
            </a:endParaRPr>
          </a:p>
          <a:p>
            <a:pPr indent="0">
              <a:lnSpc>
                <a:spcPct val="100000"/>
              </a:lnSpc>
              <a:buNone/>
              <a:tabLst>
                <a:tab pos="0" algn="l"/>
              </a:tabLst>
            </a:pPr>
            <a:r>
              <a:rPr lang="fr-FR" sz="2000" b="0" u="none" strike="noStrike" dirty="0">
                <a:solidFill>
                  <a:srgbClr val="000000"/>
                </a:solidFill>
                <a:effectLst/>
                <a:uFillTx/>
                <a:latin typeface="Arial"/>
              </a:rPr>
              <a:t> </a:t>
            </a:r>
          </a:p>
          <a:p>
            <a:pPr indent="0">
              <a:lnSpc>
                <a:spcPct val="100000"/>
              </a:lnSpc>
              <a:buNone/>
              <a:tabLst>
                <a:tab pos="0" algn="l"/>
              </a:tabLst>
            </a:pPr>
            <a:r>
              <a:rPr lang="fr-FR" sz="2700" b="1" u="none" strike="noStrike" dirty="0">
                <a:solidFill>
                  <a:srgbClr val="000000"/>
                </a:solidFill>
                <a:effectLst/>
                <a:uFillTx/>
                <a:latin typeface="Arial"/>
              </a:rPr>
              <a:t>2012 </a:t>
            </a:r>
            <a:r>
              <a:rPr lang="fr-FR" sz="2700" b="0" u="none" strike="noStrike" dirty="0">
                <a:solidFill>
                  <a:srgbClr val="000000"/>
                </a:solidFill>
                <a:effectLst/>
                <a:uFillTx/>
                <a:latin typeface="Arial"/>
              </a:rPr>
              <a:t>: </a:t>
            </a:r>
            <a:r>
              <a:rPr lang="fr-FR" sz="2700" b="0" u="none" strike="noStrike" dirty="0" err="1">
                <a:solidFill>
                  <a:srgbClr val="000000"/>
                </a:solidFill>
                <a:effectLst/>
                <a:uFillTx/>
                <a:latin typeface="Arial"/>
              </a:rPr>
              <a:t>AlexNet</a:t>
            </a:r>
            <a:r>
              <a:rPr lang="fr-FR" sz="2700" b="0" u="none" strike="noStrike" dirty="0">
                <a:solidFill>
                  <a:srgbClr val="000000"/>
                </a:solidFill>
                <a:effectLst/>
                <a:uFillTx/>
                <a:latin typeface="Arial"/>
              </a:rPr>
              <a:t> révolutionne le réseau neuronal en utilisant des processeurs graphiques (GPU) pour ses calculs, plutôt que simplement des processeurs classiques (CPU) : la puissance de calcul est décuplée.</a:t>
            </a:r>
          </a:p>
          <a:p>
            <a:pPr indent="0">
              <a:lnSpc>
                <a:spcPct val="100000"/>
              </a:lnSpc>
              <a:buNone/>
              <a:tabLst>
                <a:tab pos="0" algn="l"/>
              </a:tabLst>
            </a:pPr>
            <a:r>
              <a:rPr lang="fr-FR" sz="2000" b="0" u="none" strike="noStrike" dirty="0">
                <a:solidFill>
                  <a:srgbClr val="000000"/>
                </a:solidFill>
                <a:effectLst/>
                <a:uFillTx/>
                <a:latin typeface="Arial"/>
              </a:rPr>
              <a:t> </a:t>
            </a:r>
          </a:p>
          <a:p>
            <a:pPr indent="0">
              <a:lnSpc>
                <a:spcPct val="100000"/>
              </a:lnSpc>
              <a:buNone/>
              <a:tabLst>
                <a:tab pos="0" algn="l"/>
              </a:tabLst>
            </a:pPr>
            <a:r>
              <a:rPr lang="fr-FR" sz="2700" b="1" u="none" strike="noStrike" dirty="0">
                <a:solidFill>
                  <a:srgbClr val="000000"/>
                </a:solidFill>
                <a:effectLst/>
                <a:uFillTx/>
                <a:latin typeface="Arial"/>
              </a:rPr>
              <a:t>2016 </a:t>
            </a:r>
            <a:r>
              <a:rPr lang="fr-FR" sz="2700" b="0" u="none" strike="noStrike" dirty="0">
                <a:solidFill>
                  <a:srgbClr val="000000"/>
                </a:solidFill>
                <a:effectLst/>
                <a:uFillTx/>
                <a:latin typeface="Arial"/>
              </a:rPr>
              <a:t>: </a:t>
            </a:r>
            <a:r>
              <a:rPr lang="fr-FR" sz="2700" b="0" u="none" strike="noStrike" dirty="0" err="1">
                <a:solidFill>
                  <a:srgbClr val="000000"/>
                </a:solidFill>
                <a:effectLst/>
                <a:uFillTx/>
                <a:latin typeface="Arial"/>
              </a:rPr>
              <a:t>AlphaGo</a:t>
            </a:r>
            <a:r>
              <a:rPr lang="fr-FR" sz="2700" b="0" u="none" strike="noStrike" dirty="0">
                <a:solidFill>
                  <a:srgbClr val="000000"/>
                </a:solidFill>
                <a:effectLst/>
                <a:uFillTx/>
                <a:latin typeface="Arial"/>
              </a:rPr>
              <a:t>, programme informatique créé par Google DeepMind, bat le champion du monde Lee </a:t>
            </a:r>
            <a:r>
              <a:rPr lang="fr-FR" sz="2700" b="0" u="none" strike="noStrike" dirty="0" err="1">
                <a:solidFill>
                  <a:srgbClr val="000000"/>
                </a:solidFill>
                <a:effectLst/>
                <a:uFillTx/>
                <a:latin typeface="Arial"/>
              </a:rPr>
              <a:t>Sedol</a:t>
            </a:r>
            <a:r>
              <a:rPr lang="fr-FR" sz="2700" b="0" u="none" strike="noStrike" dirty="0">
                <a:solidFill>
                  <a:srgbClr val="000000"/>
                </a:solidFill>
                <a:effectLst/>
                <a:uFillTx/>
                <a:latin typeface="Arial"/>
              </a:rPr>
              <a:t> au jeu de Go. </a:t>
            </a:r>
            <a:r>
              <a:rPr lang="fr-FR" sz="2700" b="0" u="none" strike="noStrike" dirty="0" err="1">
                <a:solidFill>
                  <a:srgbClr val="000000"/>
                </a:solidFill>
                <a:effectLst/>
                <a:uFillTx/>
                <a:latin typeface="Arial"/>
              </a:rPr>
              <a:t>AlphaGo</a:t>
            </a:r>
            <a:r>
              <a:rPr lang="fr-FR" sz="2700" b="0" u="none" strike="noStrike" dirty="0">
                <a:solidFill>
                  <a:srgbClr val="000000"/>
                </a:solidFill>
                <a:effectLst/>
                <a:uFillTx/>
                <a:latin typeface="Arial"/>
              </a:rPr>
              <a:t> est capable d’apprendre et progresser en jouant au Go contre lui-même (auto-apprentissage). Une nouvelle étape après </a:t>
            </a:r>
            <a:r>
              <a:rPr lang="fr-FR" sz="2700" b="0" u="none" strike="noStrike" dirty="0" err="1">
                <a:solidFill>
                  <a:srgbClr val="000000"/>
                </a:solidFill>
                <a:effectLst/>
                <a:uFillTx/>
                <a:latin typeface="Arial"/>
              </a:rPr>
              <a:t>DeepBlue</a:t>
            </a:r>
            <a:r>
              <a:rPr lang="fr-FR" sz="2700" b="0" u="none" strike="noStrike" dirty="0">
                <a:solidFill>
                  <a:srgbClr val="000000"/>
                </a:solidFill>
                <a:effectLst/>
                <a:uFillTx/>
                <a:latin typeface="Arial"/>
              </a:rPr>
              <a:t> en 1997, preuve des progrès en puissance de calcul, le Go étant infiniment plus complexe que les échecs, avec infiniment plus de possibilités.</a:t>
            </a:r>
          </a:p>
          <a:p>
            <a:pPr indent="0">
              <a:lnSpc>
                <a:spcPct val="100000"/>
              </a:lnSpc>
              <a:buNone/>
              <a:tabLst>
                <a:tab pos="0" algn="l"/>
              </a:tabLst>
            </a:pPr>
            <a:r>
              <a:rPr lang="fr-FR" sz="2000" b="0" u="none" strike="noStrike" dirty="0">
                <a:solidFill>
                  <a:srgbClr val="000000"/>
                </a:solidFill>
                <a:effectLst/>
                <a:uFillTx/>
                <a:latin typeface="Arial"/>
              </a:rPr>
              <a:t> </a:t>
            </a:r>
          </a:p>
          <a:p>
            <a:pPr indent="0">
              <a:lnSpc>
                <a:spcPct val="100000"/>
              </a:lnSpc>
              <a:buNone/>
              <a:tabLst>
                <a:tab pos="0" algn="l"/>
              </a:tabLst>
            </a:pPr>
            <a:r>
              <a:rPr lang="fr-FR" sz="2700" b="1" u="none" strike="noStrike" dirty="0">
                <a:solidFill>
                  <a:srgbClr val="000000"/>
                </a:solidFill>
                <a:effectLst/>
                <a:uFillTx/>
                <a:latin typeface="Arial"/>
              </a:rPr>
              <a:t>2022 </a:t>
            </a:r>
            <a:r>
              <a:rPr lang="fr-FR" sz="2700" b="0" u="none" strike="noStrike" dirty="0">
                <a:solidFill>
                  <a:srgbClr val="000000"/>
                </a:solidFill>
                <a:effectLst/>
                <a:uFillTx/>
                <a:latin typeface="Arial"/>
              </a:rPr>
              <a:t>: </a:t>
            </a:r>
            <a:r>
              <a:rPr lang="fr-FR" sz="2700" b="1" u="none" strike="noStrike" dirty="0">
                <a:solidFill>
                  <a:srgbClr val="000000"/>
                </a:solidFill>
                <a:effectLst/>
                <a:uFillTx/>
                <a:latin typeface="Arial"/>
              </a:rPr>
              <a:t>le robot conversationnel </a:t>
            </a:r>
            <a:r>
              <a:rPr lang="fr-FR" sz="2700" b="1" u="none" strike="noStrike" dirty="0" err="1">
                <a:solidFill>
                  <a:srgbClr val="000000"/>
                </a:solidFill>
                <a:effectLst/>
                <a:uFillTx/>
                <a:latin typeface="Arial"/>
              </a:rPr>
              <a:t>ChatGPT</a:t>
            </a:r>
            <a:r>
              <a:rPr lang="fr-FR" sz="2700" b="1" u="none" strike="noStrike" dirty="0">
                <a:solidFill>
                  <a:srgbClr val="000000"/>
                </a:solidFill>
                <a:effectLst/>
                <a:uFillTx/>
                <a:latin typeface="Arial"/>
              </a:rPr>
              <a:t>, édité par Open AI, basé sur un grand modèle de langage (LLM), est mis à disposition du grand public. La forme est </a:t>
            </a:r>
            <a:r>
              <a:rPr lang="fr-FR" sz="2700" b="1" u="none" strike="noStrike" dirty="0" err="1">
                <a:solidFill>
                  <a:srgbClr val="000000"/>
                </a:solidFill>
                <a:effectLst/>
                <a:uFillTx/>
                <a:latin typeface="Arial"/>
              </a:rPr>
              <a:t>bluffante</a:t>
            </a:r>
            <a:r>
              <a:rPr lang="fr-FR" sz="2700" b="1" u="none" strike="noStrike" dirty="0">
                <a:solidFill>
                  <a:srgbClr val="000000"/>
                </a:solidFill>
                <a:effectLst/>
                <a:uFillTx/>
                <a:latin typeface="Arial"/>
              </a:rPr>
              <a:t> pour le grand public, car le langage des réponses générées parait naturel et la structure des textes semble développée. Les erreurs et hallucinations d’un modèle très imparfait sur le fond sont néanmoins dénoncées.</a:t>
            </a:r>
            <a:endParaRPr lang="fr-FR" sz="2700" b="0" u="none" strike="noStrike" dirty="0">
              <a:solidFill>
                <a:srgbClr val="000000"/>
              </a:solidFill>
              <a:effectLst/>
              <a:uFillTx/>
              <a:latin typeface="Arial"/>
            </a:endParaRPr>
          </a:p>
          <a:p>
            <a:pPr indent="0">
              <a:lnSpc>
                <a:spcPct val="100000"/>
              </a:lnSpc>
              <a:buNone/>
              <a:tabLst>
                <a:tab pos="0" algn="l"/>
              </a:tabLst>
            </a:pPr>
            <a:r>
              <a:rPr lang="fr-FR" sz="2000" b="0" u="none" strike="noStrike" dirty="0">
                <a:solidFill>
                  <a:srgbClr val="000000"/>
                </a:solidFill>
                <a:effectLst/>
                <a:uFillTx/>
                <a:latin typeface="Arial"/>
              </a:rPr>
              <a:t> </a:t>
            </a:r>
          </a:p>
          <a:p>
            <a:pPr indent="0">
              <a:lnSpc>
                <a:spcPct val="100000"/>
              </a:lnSpc>
              <a:buNone/>
              <a:tabLst>
                <a:tab pos="0" algn="l"/>
              </a:tabLst>
            </a:pPr>
            <a:r>
              <a:rPr lang="fr-FR" sz="2700" b="1" u="none" strike="noStrike" dirty="0">
                <a:solidFill>
                  <a:srgbClr val="000000"/>
                </a:solidFill>
                <a:effectLst/>
                <a:uFillTx/>
                <a:latin typeface="Arial"/>
              </a:rPr>
              <a:t>2024 </a:t>
            </a:r>
            <a:r>
              <a:rPr lang="fr-FR" sz="2700" b="0" u="none" strike="noStrike" dirty="0">
                <a:solidFill>
                  <a:srgbClr val="000000"/>
                </a:solidFill>
                <a:effectLst/>
                <a:uFillTx/>
                <a:latin typeface="Arial"/>
              </a:rPr>
              <a:t>: l’UE vote pour la mise en place de l’AI </a:t>
            </a:r>
            <a:r>
              <a:rPr lang="fr-FR" sz="2700" b="0" u="none" strike="noStrike" dirty="0" err="1">
                <a:solidFill>
                  <a:srgbClr val="000000"/>
                </a:solidFill>
                <a:effectLst/>
                <a:uFillTx/>
                <a:latin typeface="Arial"/>
              </a:rPr>
              <a:t>Act</a:t>
            </a:r>
            <a:r>
              <a:rPr lang="fr-FR" sz="2700" b="0" u="none" strike="noStrike" dirty="0">
                <a:solidFill>
                  <a:srgbClr val="000000"/>
                </a:solidFill>
                <a:effectLst/>
                <a:uFillTx/>
                <a:latin typeface="Arial"/>
              </a:rPr>
              <a:t>, une « réglementation produit » encadrant les outils d’IA commercialisés en Europe selon le niveau de risque de sécurité que leur usage présente.</a:t>
            </a:r>
          </a:p>
          <a:p>
            <a:pPr indent="0">
              <a:lnSpc>
                <a:spcPct val="100000"/>
              </a:lnSpc>
              <a:buNone/>
              <a:tabLst>
                <a:tab pos="0" algn="l"/>
              </a:tabLst>
            </a:pPr>
            <a:r>
              <a:rPr lang="fr-FR" sz="2000" b="0" u="none" strike="noStrike" dirty="0">
                <a:solidFill>
                  <a:srgbClr val="000000"/>
                </a:solidFill>
                <a:effectLst/>
                <a:uFillTx/>
                <a:latin typeface="Arial"/>
              </a:rPr>
              <a:t> </a:t>
            </a:r>
          </a:p>
          <a:p>
            <a:pPr indent="0">
              <a:lnSpc>
                <a:spcPct val="100000"/>
              </a:lnSpc>
              <a:buNone/>
              <a:tabLst>
                <a:tab pos="0" algn="l"/>
              </a:tabLst>
            </a:pPr>
            <a:r>
              <a:rPr lang="fr-FR" sz="2700" b="1" u="none" strike="noStrike" dirty="0">
                <a:solidFill>
                  <a:srgbClr val="000000"/>
                </a:solidFill>
                <a:effectLst/>
                <a:uFillTx/>
                <a:latin typeface="Arial"/>
              </a:rPr>
              <a:t>2025 </a:t>
            </a:r>
            <a:r>
              <a:rPr lang="fr-FR" sz="2700" b="0" u="none" strike="noStrike" dirty="0">
                <a:solidFill>
                  <a:srgbClr val="000000"/>
                </a:solidFill>
                <a:effectLst/>
                <a:uFillTx/>
                <a:latin typeface="Arial"/>
              </a:rPr>
              <a:t>: </a:t>
            </a:r>
            <a:r>
              <a:rPr lang="fr-FR" sz="2700" b="1" u="none" strike="noStrike" dirty="0" err="1">
                <a:solidFill>
                  <a:srgbClr val="000000"/>
                </a:solidFill>
                <a:effectLst/>
                <a:uFillTx/>
                <a:latin typeface="Arial"/>
              </a:rPr>
              <a:t>DeepSeek</a:t>
            </a:r>
            <a:r>
              <a:rPr lang="fr-FR" sz="2700" b="1" u="none" strike="noStrike" dirty="0">
                <a:solidFill>
                  <a:srgbClr val="000000"/>
                </a:solidFill>
                <a:effectLst/>
                <a:uFillTx/>
                <a:latin typeface="Arial"/>
              </a:rPr>
              <a:t>, équivalent chinois de </a:t>
            </a:r>
            <a:r>
              <a:rPr lang="fr-FR" sz="2700" b="1" u="none" strike="noStrike" dirty="0" err="1">
                <a:solidFill>
                  <a:srgbClr val="000000"/>
                </a:solidFill>
                <a:effectLst/>
                <a:uFillTx/>
                <a:latin typeface="Arial"/>
              </a:rPr>
              <a:t>ChatGPT</a:t>
            </a:r>
            <a:r>
              <a:rPr lang="fr-FR" sz="2700" b="1" u="none" strike="noStrike" dirty="0">
                <a:solidFill>
                  <a:srgbClr val="000000"/>
                </a:solidFill>
                <a:effectLst/>
                <a:uFillTx/>
                <a:latin typeface="Arial"/>
              </a:rPr>
              <a:t>, vient pour la première fois concurrencer à moindre coût (financier et énergétique) l’hégémonie des outils IA états-uniens. C’est un outil open source, dont le code source est ouvert et adaptable par d’autres programmeurs.</a:t>
            </a:r>
            <a:endParaRPr lang="fr-FR" sz="2700" b="0" u="none" strike="noStrike" dirty="0">
              <a:solidFill>
                <a:srgbClr val="000000"/>
              </a:solidFill>
              <a:effectLst/>
              <a:uFillTx/>
              <a:latin typeface="Arial"/>
            </a:endParaRPr>
          </a:p>
          <a:p>
            <a:pPr indent="0">
              <a:lnSpc>
                <a:spcPct val="100000"/>
              </a:lnSpc>
              <a:buNone/>
              <a:tabLst>
                <a:tab pos="0" algn="l"/>
              </a:tabLst>
            </a:pPr>
            <a:endParaRPr lang="fr-FR" sz="2700" b="0" u="none" strike="noStrike" dirty="0">
              <a:solidFill>
                <a:srgbClr val="000000"/>
              </a:solidFill>
              <a:effectLst/>
              <a:uFillTx/>
              <a:latin typeface="Arial"/>
            </a:endParaRPr>
          </a:p>
        </p:txBody>
      </p:sp>
      <p:sp>
        <p:nvSpPr>
          <p:cNvPr id="490" name="PlaceHolder 3"/>
          <p:cNvSpPr>
            <a:spLocks noGrp="1"/>
          </p:cNvSpPr>
          <p:nvPr>
            <p:ph type="sldNum" idx="110"/>
          </p:nvPr>
        </p:nvSpPr>
        <p:spPr>
          <a:xfrm>
            <a:off x="8131680" y="9428760"/>
            <a:ext cx="6220080" cy="497160"/>
          </a:xfrm>
          <a:prstGeom prst="rect">
            <a:avLst/>
          </a:prstGeom>
          <a:noFill/>
          <a:ln w="0">
            <a:noFill/>
          </a:ln>
        </p:spPr>
        <p:txBody>
          <a:bodyPr lIns="138600" tIns="69480" rIns="138600" bIns="69480" anchor="b">
            <a:noAutofit/>
          </a:bodyPr>
          <a:lstStyle>
            <a:lvl1pPr indent="0" algn="r">
              <a:lnSpc>
                <a:spcPct val="100000"/>
              </a:lnSpc>
              <a:buNone/>
              <a:tabLst>
                <a:tab pos="0" algn="l"/>
              </a:tabLst>
              <a:defRPr lang="fr-FR" sz="1800" b="0" u="none" strike="noStrike">
                <a:solidFill>
                  <a:srgbClr val="000000"/>
                </a:solidFill>
                <a:effectLst/>
                <a:uFillTx/>
                <a:latin typeface="Times New Roman"/>
              </a:defRPr>
            </a:lvl1pPr>
          </a:lstStyle>
          <a:p>
            <a:pPr indent="0" algn="r">
              <a:lnSpc>
                <a:spcPct val="100000"/>
              </a:lnSpc>
              <a:buNone/>
              <a:tabLst>
                <a:tab pos="0" algn="l"/>
              </a:tabLst>
            </a:pPr>
            <a:fld id="{FA63B310-4233-465D-8A5C-744E406C7C58}" type="slidenum">
              <a:rPr lang="fr-FR" sz="1800" b="0" u="none" strike="noStrike">
                <a:solidFill>
                  <a:srgbClr val="000000"/>
                </a:solidFill>
                <a:effectLst/>
                <a:uFillTx/>
                <a:latin typeface="Times New Roman"/>
              </a:rPr>
              <a:t>9</a:t>
            </a:fld>
            <a:endParaRPr lang="fr-FR" sz="1800" b="0" u="none" strike="noStrike">
              <a:solidFill>
                <a:srgbClr val="000000"/>
              </a:solidFill>
              <a:effectLst/>
              <a:uFillTx/>
              <a:latin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PlaceHolder 1"/>
          <p:cNvSpPr>
            <a:spLocks noGrp="1" noRot="1" noChangeAspect="1"/>
          </p:cNvSpPr>
          <p:nvPr>
            <p:ph type="sldImg"/>
          </p:nvPr>
        </p:nvSpPr>
        <p:spPr>
          <a:xfrm>
            <a:off x="4199040" y="1239840"/>
            <a:ext cx="5957280" cy="3350520"/>
          </a:xfrm>
          <a:prstGeom prst="rect">
            <a:avLst/>
          </a:prstGeom>
          <a:ln w="0">
            <a:noFill/>
          </a:ln>
        </p:spPr>
      </p:sp>
      <p:sp>
        <p:nvSpPr>
          <p:cNvPr id="492" name="PlaceHolder 2"/>
          <p:cNvSpPr>
            <a:spLocks noGrp="1"/>
          </p:cNvSpPr>
          <p:nvPr>
            <p:ph type="body"/>
          </p:nvPr>
        </p:nvSpPr>
        <p:spPr>
          <a:xfrm>
            <a:off x="1435680" y="4777200"/>
            <a:ext cx="11484000" cy="3907800"/>
          </a:xfrm>
          <a:prstGeom prst="rect">
            <a:avLst/>
          </a:prstGeom>
          <a:noFill/>
          <a:ln w="0">
            <a:noFill/>
          </a:ln>
        </p:spPr>
        <p:txBody>
          <a:bodyPr lIns="138600" tIns="69480" rIns="138600" bIns="69480" anchor="t">
            <a:noAutofit/>
          </a:bodyPr>
          <a:lstStyle/>
          <a:p>
            <a:pPr indent="0">
              <a:buNone/>
            </a:pPr>
            <a:endParaRPr lang="fr-FR" sz="1800" b="0" u="none" strike="noStrike" dirty="0">
              <a:solidFill>
                <a:srgbClr val="000000"/>
              </a:solidFill>
              <a:effectLst/>
              <a:uFillTx/>
              <a:latin typeface="Arial"/>
            </a:endParaRPr>
          </a:p>
        </p:txBody>
      </p:sp>
      <p:sp>
        <p:nvSpPr>
          <p:cNvPr id="493" name="PlaceHolder 3"/>
          <p:cNvSpPr>
            <a:spLocks noGrp="1"/>
          </p:cNvSpPr>
          <p:nvPr>
            <p:ph type="sldNum" idx="111"/>
          </p:nvPr>
        </p:nvSpPr>
        <p:spPr>
          <a:xfrm>
            <a:off x="8131680" y="9428760"/>
            <a:ext cx="6220080" cy="497160"/>
          </a:xfrm>
          <a:prstGeom prst="rect">
            <a:avLst/>
          </a:prstGeom>
          <a:noFill/>
          <a:ln w="0">
            <a:noFill/>
          </a:ln>
        </p:spPr>
        <p:txBody>
          <a:bodyPr lIns="138600" tIns="69480" rIns="138600" bIns="69480" anchor="b">
            <a:noAutofit/>
          </a:bodyPr>
          <a:lstStyle>
            <a:lvl1pPr indent="0" algn="r">
              <a:lnSpc>
                <a:spcPct val="100000"/>
              </a:lnSpc>
              <a:buNone/>
              <a:tabLst>
                <a:tab pos="0" algn="l"/>
              </a:tabLst>
              <a:defRPr lang="fr-FR" sz="1800" b="0" u="none" strike="noStrike">
                <a:solidFill>
                  <a:srgbClr val="000000"/>
                </a:solidFill>
                <a:effectLst/>
                <a:uFillTx/>
                <a:latin typeface="Times New Roman"/>
              </a:defRPr>
            </a:lvl1pPr>
          </a:lstStyle>
          <a:p>
            <a:pPr indent="0" algn="r">
              <a:lnSpc>
                <a:spcPct val="100000"/>
              </a:lnSpc>
              <a:buNone/>
              <a:tabLst>
                <a:tab pos="0" algn="l"/>
              </a:tabLst>
            </a:pPr>
            <a:fld id="{88DD5024-0B3E-4D1E-867E-91E19481256D}" type="slidenum">
              <a:rPr lang="fr-FR" sz="1800" b="0" u="none" strike="noStrike">
                <a:solidFill>
                  <a:srgbClr val="000000"/>
                </a:solidFill>
                <a:effectLst/>
                <a:uFillTx/>
                <a:latin typeface="Times New Roman"/>
              </a:rPr>
              <a:t>10</a:t>
            </a:fld>
            <a:endParaRPr lang="fr-FR" sz="1800" b="0" u="none" strike="noStrike">
              <a:solidFill>
                <a:srgbClr val="000000"/>
              </a:solidFill>
              <a:effectLst/>
              <a:uFillTx/>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PlaceHolder 1"/>
          <p:cNvSpPr>
            <a:spLocks noGrp="1" noRot="1" noChangeAspect="1"/>
          </p:cNvSpPr>
          <p:nvPr>
            <p:ph type="sldImg"/>
          </p:nvPr>
        </p:nvSpPr>
        <p:spPr>
          <a:xfrm>
            <a:off x="4199040" y="1239840"/>
            <a:ext cx="5957280" cy="3350520"/>
          </a:xfrm>
          <a:prstGeom prst="rect">
            <a:avLst/>
          </a:prstGeom>
          <a:ln w="0">
            <a:noFill/>
          </a:ln>
        </p:spPr>
      </p:sp>
      <p:sp>
        <p:nvSpPr>
          <p:cNvPr id="495" name="PlaceHolder 2"/>
          <p:cNvSpPr>
            <a:spLocks noGrp="1"/>
          </p:cNvSpPr>
          <p:nvPr>
            <p:ph type="body"/>
          </p:nvPr>
        </p:nvSpPr>
        <p:spPr>
          <a:xfrm>
            <a:off x="1435680" y="4777200"/>
            <a:ext cx="11484000" cy="3907800"/>
          </a:xfrm>
          <a:prstGeom prst="rect">
            <a:avLst/>
          </a:prstGeom>
          <a:noFill/>
          <a:ln w="0">
            <a:noFill/>
          </a:ln>
        </p:spPr>
        <p:txBody>
          <a:bodyPr lIns="138600" tIns="69480" rIns="138600" bIns="69480" anchor="t">
            <a:noAutofit/>
          </a:bodyPr>
          <a:lstStyle/>
          <a:p>
            <a:pPr indent="0">
              <a:lnSpc>
                <a:spcPct val="100000"/>
              </a:lnSpc>
              <a:buNone/>
              <a:tabLst>
                <a:tab pos="0" algn="l"/>
              </a:tabLst>
            </a:pPr>
            <a:r>
              <a:rPr lang="fr-FR" sz="2000" b="0" u="none" strike="noStrike" dirty="0">
                <a:solidFill>
                  <a:srgbClr val="000000"/>
                </a:solidFill>
                <a:effectLst/>
                <a:uFillTx/>
                <a:latin typeface="Arial"/>
              </a:rPr>
              <a:t>IA fortes :</a:t>
            </a:r>
          </a:p>
          <a:p>
            <a:pPr indent="0">
              <a:lnSpc>
                <a:spcPct val="100000"/>
              </a:lnSpc>
              <a:buNone/>
              <a:tabLst>
                <a:tab pos="0" algn="l"/>
              </a:tabLst>
            </a:pPr>
            <a:r>
              <a:rPr lang="fr-FR" sz="2000" b="0" u="none" strike="noStrike" dirty="0">
                <a:solidFill>
                  <a:srgbClr val="000000"/>
                </a:solidFill>
                <a:effectLst/>
                <a:uFillTx/>
                <a:latin typeface="Arial"/>
              </a:rPr>
              <a:t>Outils qui seraient capables de « réellement » penser par elle-même plutôt que de « simuler » la pensée et qui « comprendraient », qui seraient capable d’initiatives autonomes et de liberté d’agir.</a:t>
            </a:r>
          </a:p>
          <a:p>
            <a:pPr indent="0">
              <a:lnSpc>
                <a:spcPct val="100000"/>
              </a:lnSpc>
              <a:buNone/>
              <a:tabLst>
                <a:tab pos="0" algn="l"/>
              </a:tabLst>
            </a:pPr>
            <a:r>
              <a:rPr lang="fr-FR" sz="2000" b="0" u="none" strike="noStrike" dirty="0">
                <a:solidFill>
                  <a:srgbClr val="000000"/>
                </a:solidFill>
                <a:effectLst/>
                <a:uFillTx/>
                <a:latin typeface="Arial"/>
              </a:rPr>
              <a:t>Une telle IA capable d’indépendance, de conscience et de libre arbitre n’existe pas et les technologies actuelles en sont encore très éloignées.</a:t>
            </a:r>
          </a:p>
          <a:p>
            <a:pPr indent="0">
              <a:lnSpc>
                <a:spcPct val="100000"/>
              </a:lnSpc>
              <a:buNone/>
              <a:tabLst>
                <a:tab pos="0" algn="l"/>
              </a:tabLst>
            </a:pPr>
            <a:r>
              <a:rPr lang="fr-FR" sz="2000" b="0" u="none" strike="noStrike" dirty="0">
                <a:solidFill>
                  <a:srgbClr val="000000"/>
                </a:solidFill>
                <a:effectLst/>
                <a:uFillTx/>
                <a:latin typeface="Arial"/>
              </a:rPr>
              <a:t>Cependant elle a déjà un nom IA générale ou IA </a:t>
            </a:r>
            <a:r>
              <a:rPr lang="fr-FR" sz="2000" b="0" u="none" strike="noStrike" dirty="0" err="1">
                <a:solidFill>
                  <a:srgbClr val="000000"/>
                </a:solidFill>
                <a:effectLst/>
                <a:uFillTx/>
                <a:latin typeface="Arial"/>
              </a:rPr>
              <a:t>Gen</a:t>
            </a:r>
            <a:r>
              <a:rPr lang="fr-FR" sz="2000" b="0" u="none" strike="noStrike" dirty="0">
                <a:solidFill>
                  <a:srgbClr val="000000"/>
                </a:solidFill>
                <a:effectLst/>
                <a:uFillTx/>
                <a:latin typeface="Arial"/>
              </a:rPr>
              <a:t> (capable de reproduire le raisonnement humain et la polyvalence humaine).</a:t>
            </a:r>
          </a:p>
          <a:p>
            <a:pPr indent="0">
              <a:lnSpc>
                <a:spcPct val="100000"/>
              </a:lnSpc>
              <a:buNone/>
              <a:tabLst>
                <a:tab pos="0" algn="l"/>
              </a:tabLst>
            </a:pPr>
            <a:endParaRPr lang="fr-FR" sz="2000" b="0" u="none" strike="noStrike" dirty="0">
              <a:solidFill>
                <a:srgbClr val="000000"/>
              </a:solidFill>
              <a:effectLst/>
              <a:uFillTx/>
              <a:latin typeface="Arial"/>
            </a:endParaRPr>
          </a:p>
          <a:p>
            <a:pPr indent="0">
              <a:lnSpc>
                <a:spcPct val="100000"/>
              </a:lnSpc>
              <a:buNone/>
              <a:tabLst>
                <a:tab pos="0" algn="l"/>
              </a:tabLst>
            </a:pPr>
            <a:r>
              <a:rPr lang="fr-FR" sz="2000" b="0" u="none" strike="noStrike" dirty="0">
                <a:solidFill>
                  <a:srgbClr val="000000"/>
                </a:solidFill>
                <a:effectLst/>
                <a:uFillTx/>
                <a:latin typeface="Arial"/>
              </a:rPr>
              <a:t>Exemples : Terminator, Matrix au cinéma, Hyperion et Endymion de Dan Simmons dans la littérature.</a:t>
            </a:r>
          </a:p>
          <a:p>
            <a:pPr indent="0">
              <a:lnSpc>
                <a:spcPct val="100000"/>
              </a:lnSpc>
              <a:buNone/>
              <a:tabLst>
                <a:tab pos="0" algn="l"/>
              </a:tabLst>
            </a:pPr>
            <a:endParaRPr lang="fr-FR" sz="2000" b="0" u="none" strike="noStrike" dirty="0">
              <a:solidFill>
                <a:srgbClr val="000000"/>
              </a:solidFill>
              <a:effectLst/>
              <a:uFillTx/>
              <a:latin typeface="Arial"/>
            </a:endParaRPr>
          </a:p>
          <a:p>
            <a:pPr indent="0">
              <a:lnSpc>
                <a:spcPct val="100000"/>
              </a:lnSpc>
              <a:buNone/>
              <a:tabLst>
                <a:tab pos="0" algn="l"/>
              </a:tabLst>
            </a:pPr>
            <a:r>
              <a:rPr lang="fr-FR" sz="2700" b="0" u="none" strike="noStrike" dirty="0">
                <a:solidFill>
                  <a:srgbClr val="000000"/>
                </a:solidFill>
                <a:effectLst/>
                <a:uFillTx/>
                <a:latin typeface="Arial"/>
              </a:rPr>
              <a:t>Aujourd’hui, il n’existe que ce qu’on appelle des IA faibles : les machines agissent de manière « intelligente », c’est à dire interagissent avec leur environnement d’après des données d’entrée acquises par des capteurs (Russel et </a:t>
            </a:r>
            <a:r>
              <a:rPr lang="fr-FR" sz="2700" b="0" u="none" strike="noStrike" dirty="0" err="1">
                <a:solidFill>
                  <a:srgbClr val="000000"/>
                </a:solidFill>
                <a:effectLst/>
                <a:uFillTx/>
                <a:latin typeface="Arial"/>
              </a:rPr>
              <a:t>Norvig</a:t>
            </a:r>
            <a:r>
              <a:rPr lang="fr-FR" sz="2700" b="0" u="none" strike="noStrike" dirty="0">
                <a:solidFill>
                  <a:srgbClr val="000000"/>
                </a:solidFill>
                <a:effectLst/>
                <a:uFillTx/>
                <a:latin typeface="Arial"/>
              </a:rPr>
              <a:t>). Pour le moment, quelle que soit l’action, la machine ne fait quelque chose que sur demande, il n’y a pas de prise de décision. </a:t>
            </a:r>
            <a:r>
              <a:rPr lang="fr-FR" sz="1800" b="0" u="none" strike="noStrike" dirty="0">
                <a:solidFill>
                  <a:srgbClr val="000000"/>
                </a:solidFill>
                <a:effectLst/>
                <a:uFillTx/>
                <a:latin typeface="Arial"/>
              </a:rPr>
              <a:t>Pour l’instant « C’est pas la machine qui décide de faire des crêpes ce midi » </a:t>
            </a:r>
          </a:p>
          <a:p>
            <a:pPr indent="0">
              <a:lnSpc>
                <a:spcPct val="100000"/>
              </a:lnSpc>
              <a:buNone/>
              <a:tabLst>
                <a:tab pos="0" algn="l"/>
              </a:tabLst>
            </a:pPr>
            <a:endParaRPr lang="fr-FR" sz="1800" b="0" u="none" strike="noStrike" dirty="0">
              <a:solidFill>
                <a:srgbClr val="000000"/>
              </a:solidFill>
              <a:effectLst/>
              <a:uFillTx/>
              <a:latin typeface="Arial"/>
            </a:endParaRPr>
          </a:p>
          <a:p>
            <a:pPr indent="0">
              <a:lnSpc>
                <a:spcPct val="100000"/>
              </a:lnSpc>
              <a:buNone/>
              <a:tabLst>
                <a:tab pos="0" algn="l"/>
              </a:tabLst>
            </a:pPr>
            <a:r>
              <a:rPr lang="fr-FR" sz="2700" b="0" u="none" strike="noStrike" dirty="0">
                <a:solidFill>
                  <a:srgbClr val="000000"/>
                </a:solidFill>
                <a:effectLst/>
                <a:uFillTx/>
                <a:latin typeface="Arial"/>
              </a:rPr>
              <a:t>Exemples :</a:t>
            </a:r>
          </a:p>
          <a:p>
            <a:pPr indent="0">
              <a:lnSpc>
                <a:spcPct val="100000"/>
              </a:lnSpc>
              <a:buNone/>
              <a:tabLst>
                <a:tab pos="0" algn="l"/>
              </a:tabLst>
            </a:pPr>
            <a:r>
              <a:rPr lang="fr-FR" sz="2700" b="0" u="none" strike="noStrike" dirty="0">
                <a:solidFill>
                  <a:srgbClr val="000000"/>
                </a:solidFill>
                <a:effectLst/>
                <a:uFillTx/>
                <a:latin typeface="Arial"/>
              </a:rPr>
              <a:t>- un automate qui construit une voiture ne comprend pas qu’il est en train de construire une voiture, il répète une opération pour laquelle on l’a programmé.</a:t>
            </a:r>
          </a:p>
          <a:p>
            <a:pPr indent="0">
              <a:lnSpc>
                <a:spcPct val="100000"/>
              </a:lnSpc>
              <a:buNone/>
              <a:tabLst>
                <a:tab pos="0" algn="l"/>
              </a:tabLst>
            </a:pPr>
            <a:r>
              <a:rPr lang="fr-FR" sz="2700" b="0" u="none" strike="noStrike" dirty="0">
                <a:solidFill>
                  <a:srgbClr val="000000"/>
                </a:solidFill>
                <a:effectLst/>
                <a:uFillTx/>
                <a:latin typeface="Arial"/>
              </a:rPr>
              <a:t>- Une voiture ne comprend pas qu’elle roule ! C’est de l’électronique.</a:t>
            </a:r>
          </a:p>
          <a:p>
            <a:pPr indent="0">
              <a:lnSpc>
                <a:spcPct val="100000"/>
              </a:lnSpc>
              <a:buNone/>
              <a:tabLst>
                <a:tab pos="0" algn="l"/>
              </a:tabLst>
            </a:pPr>
            <a:endParaRPr lang="fr-FR" sz="2700" b="0" u="none" strike="noStrike" dirty="0">
              <a:solidFill>
                <a:srgbClr val="000000"/>
              </a:solidFill>
              <a:effectLst/>
              <a:uFillTx/>
              <a:latin typeface="Arial"/>
            </a:endParaRPr>
          </a:p>
          <a:p>
            <a:pPr indent="0">
              <a:lnSpc>
                <a:spcPct val="100000"/>
              </a:lnSpc>
              <a:buNone/>
              <a:tabLst>
                <a:tab pos="0" algn="l"/>
              </a:tabLst>
            </a:pPr>
            <a:r>
              <a:rPr lang="fr-FR" sz="2700" b="0" u="none" strike="noStrike" dirty="0">
                <a:solidFill>
                  <a:srgbClr val="000000"/>
                </a:solidFill>
                <a:effectLst/>
                <a:uFillTx/>
                <a:latin typeface="Arial"/>
              </a:rPr>
              <a:t>Les outils d’IA ne sont pas intelligents, quoi qu’en suppose le nom « intelligent ». Il n’y a pas d’intelligence dans l’IA mais beaucoup d’artificiel. Consiste à déléguer une décision à un système automatique.</a:t>
            </a:r>
          </a:p>
          <a:p>
            <a:pPr indent="0" defTabSz="1387440">
              <a:lnSpc>
                <a:spcPct val="100000"/>
              </a:lnSpc>
              <a:buNone/>
              <a:tabLst>
                <a:tab pos="0" algn="l"/>
              </a:tabLst>
            </a:pPr>
            <a:endParaRPr lang="fr-FR" sz="2700" b="0" u="none" strike="noStrike" dirty="0">
              <a:solidFill>
                <a:srgbClr val="000000"/>
              </a:solidFill>
              <a:effectLst/>
              <a:uFillTx/>
              <a:latin typeface="Arial"/>
            </a:endParaRPr>
          </a:p>
          <a:p>
            <a:pPr indent="0" defTabSz="1387440">
              <a:lnSpc>
                <a:spcPct val="100000"/>
              </a:lnSpc>
              <a:buNone/>
              <a:tabLst>
                <a:tab pos="0" algn="l"/>
              </a:tabLst>
            </a:pPr>
            <a:r>
              <a:rPr lang="fr-FR" sz="2000" b="0" u="none" strike="noStrike" dirty="0">
                <a:solidFill>
                  <a:srgbClr val="000000"/>
                </a:solidFill>
                <a:effectLst/>
                <a:uFillTx/>
                <a:latin typeface="Arial"/>
              </a:rPr>
              <a:t>l’IA c’est très vaste et on ne peut pas parler de tout. On va aborder la question de l’IA générative car c’est celle qui a un impact dans nos métiers depuis l’arrivée en 2022 de </a:t>
            </a:r>
            <a:r>
              <a:rPr lang="fr-FR" sz="2000" b="0" u="none" strike="noStrike" dirty="0" err="1">
                <a:solidFill>
                  <a:srgbClr val="000000"/>
                </a:solidFill>
                <a:effectLst/>
                <a:uFillTx/>
                <a:latin typeface="Arial"/>
              </a:rPr>
              <a:t>ChatGPT</a:t>
            </a:r>
            <a:r>
              <a:rPr lang="fr-FR" sz="2000" b="0" u="none" strike="noStrike" dirty="0">
                <a:solidFill>
                  <a:srgbClr val="000000"/>
                </a:solidFill>
                <a:effectLst/>
                <a:uFillTx/>
                <a:latin typeface="Arial"/>
              </a:rPr>
              <a:t> (puis d’autres outils similaires).</a:t>
            </a:r>
          </a:p>
          <a:p>
            <a:pPr indent="0" defTabSz="1387440">
              <a:lnSpc>
                <a:spcPct val="100000"/>
              </a:lnSpc>
              <a:buNone/>
              <a:tabLst>
                <a:tab pos="0" algn="l"/>
              </a:tabLst>
            </a:pPr>
            <a:endParaRPr lang="fr-FR" sz="2000" b="0" u="none" strike="noStrike" dirty="0">
              <a:solidFill>
                <a:srgbClr val="000000"/>
              </a:solidFill>
              <a:effectLst/>
              <a:uFillTx/>
              <a:latin typeface="Arial"/>
            </a:endParaRPr>
          </a:p>
          <a:p>
            <a:pPr indent="0" defTabSz="1387440">
              <a:lnSpc>
                <a:spcPct val="100000"/>
              </a:lnSpc>
              <a:buNone/>
              <a:tabLst>
                <a:tab pos="0" algn="l"/>
              </a:tabLst>
            </a:pPr>
            <a:endParaRPr lang="fr-FR" sz="2000" b="0" u="none" strike="noStrike" dirty="0">
              <a:solidFill>
                <a:srgbClr val="000000"/>
              </a:solidFill>
              <a:effectLst/>
              <a:uFillTx/>
              <a:latin typeface="Arial"/>
            </a:endParaRPr>
          </a:p>
        </p:txBody>
      </p:sp>
      <p:sp>
        <p:nvSpPr>
          <p:cNvPr id="496" name="PlaceHolder 3"/>
          <p:cNvSpPr>
            <a:spLocks noGrp="1"/>
          </p:cNvSpPr>
          <p:nvPr>
            <p:ph type="sldNum" idx="112"/>
          </p:nvPr>
        </p:nvSpPr>
        <p:spPr>
          <a:xfrm>
            <a:off x="8131680" y="9428760"/>
            <a:ext cx="6220080" cy="497160"/>
          </a:xfrm>
          <a:prstGeom prst="rect">
            <a:avLst/>
          </a:prstGeom>
          <a:noFill/>
          <a:ln w="0">
            <a:noFill/>
          </a:ln>
        </p:spPr>
        <p:txBody>
          <a:bodyPr lIns="138600" tIns="69480" rIns="138600" bIns="69480" anchor="b">
            <a:noAutofit/>
          </a:bodyPr>
          <a:lstStyle>
            <a:lvl1pPr indent="0" algn="r">
              <a:lnSpc>
                <a:spcPct val="100000"/>
              </a:lnSpc>
              <a:buNone/>
              <a:tabLst>
                <a:tab pos="0" algn="l"/>
              </a:tabLst>
              <a:defRPr lang="fr-FR" sz="1800" b="0" u="none" strike="noStrike">
                <a:solidFill>
                  <a:srgbClr val="000000"/>
                </a:solidFill>
                <a:effectLst/>
                <a:uFillTx/>
                <a:latin typeface="Times New Roman"/>
              </a:defRPr>
            </a:lvl1pPr>
          </a:lstStyle>
          <a:p>
            <a:pPr indent="0" algn="r">
              <a:lnSpc>
                <a:spcPct val="100000"/>
              </a:lnSpc>
              <a:buNone/>
              <a:tabLst>
                <a:tab pos="0" algn="l"/>
              </a:tabLst>
            </a:pPr>
            <a:fld id="{4526E258-CB91-4AB8-8CF2-A0780B697E76}" type="slidenum">
              <a:rPr lang="fr-FR" sz="1800" b="0" u="none" strike="noStrike">
                <a:solidFill>
                  <a:srgbClr val="000000"/>
                </a:solidFill>
                <a:effectLst/>
                <a:uFillTx/>
                <a:latin typeface="Times New Roman"/>
              </a:rPr>
              <a:t>11</a:t>
            </a:fld>
            <a:endParaRPr lang="fr-FR" sz="1800" b="0" u="none" strike="noStrike">
              <a:solidFill>
                <a:srgbClr val="000000"/>
              </a:solidFill>
              <a:effectLst/>
              <a:uFillTx/>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Diapo-2sous-titres_2zones-texte">
    <p:bg>
      <p:bgPr>
        <a:solidFill>
          <a:srgbClr val="FFFFFA"/>
        </a:solidFill>
        <a:effectLst/>
      </p:bgPr>
    </p:bg>
    <p:spTree>
      <p:nvGrpSpPr>
        <p:cNvPr id="1" name=""/>
        <p:cNvGrpSpPr/>
        <p:nvPr/>
      </p:nvGrpSpPr>
      <p:grpSpPr>
        <a:xfrm>
          <a:off x="0" y="0"/>
          <a:ext cx="0" cy="0"/>
          <a:chOff x="0" y="0"/>
          <a:chExt cx="0" cy="0"/>
        </a:xfrm>
      </p:grpSpPr>
      <p:pic>
        <p:nvPicPr>
          <p:cNvPr id="2" name="Image 7"/>
          <p:cNvPicPr/>
          <p:nvPr/>
        </p:nvPicPr>
        <p:blipFill>
          <a:blip r:embed="rId2"/>
          <a:stretch/>
        </p:blipFill>
        <p:spPr>
          <a:xfrm>
            <a:off x="11103120" y="81720"/>
            <a:ext cx="933480" cy="471240"/>
          </a:xfrm>
          <a:prstGeom prst="rect">
            <a:avLst/>
          </a:prstGeom>
          <a:noFill/>
          <a:ln w="0">
            <a:noFill/>
          </a:ln>
        </p:spPr>
      </p:pic>
      <p:sp>
        <p:nvSpPr>
          <p:cNvPr id="3" name="PlaceHolder 1"/>
          <p:cNvSpPr>
            <a:spLocks noGrp="1"/>
          </p:cNvSpPr>
          <p:nvPr>
            <p:ph type="title"/>
          </p:nvPr>
        </p:nvSpPr>
        <p:spPr>
          <a:xfrm>
            <a:off x="519480" y="272880"/>
            <a:ext cx="10514880" cy="1043640"/>
          </a:xfrm>
          <a:prstGeom prst="rect">
            <a:avLst/>
          </a:prstGeom>
          <a:noFill/>
          <a:ln w="0">
            <a:noFill/>
          </a:ln>
        </p:spPr>
        <p:txBody>
          <a:bodyPr lIns="91440" tIns="45720" rIns="91440" bIns="45720" anchor="ctr">
            <a:noAutofit/>
          </a:bodyPr>
          <a:lstStyle/>
          <a:p>
            <a:pPr indent="0" defTabSz="914400">
              <a:lnSpc>
                <a:spcPct val="150000"/>
              </a:lnSpc>
              <a:buNone/>
              <a:tabLst>
                <a:tab pos="0" algn="l"/>
              </a:tabLst>
            </a:pPr>
            <a:r>
              <a:rPr lang="fr-FR" sz="4400" b="0" u="none" strike="noStrike" spc="99">
                <a:solidFill>
                  <a:schemeClr val="lt2">
                    <a:lumMod val="25000"/>
                  </a:schemeClr>
                </a:solidFill>
                <a:effectLst/>
                <a:uFillTx/>
                <a:latin typeface="Arial"/>
              </a:rPr>
              <a:t>Modifiez le titre de la diapo : 2 sous-titre + 2 zones texte</a:t>
            </a:r>
            <a:endParaRPr lang="fr-FR" sz="4400" b="0" u="none" strike="noStrike">
              <a:solidFill>
                <a:srgbClr val="000000"/>
              </a:solidFill>
              <a:effectLst/>
              <a:uFillTx/>
              <a:latin typeface="Arial"/>
            </a:endParaRPr>
          </a:p>
        </p:txBody>
      </p:sp>
      <p:sp>
        <p:nvSpPr>
          <p:cNvPr id="4" name="PlaceHolder 2"/>
          <p:cNvSpPr>
            <a:spLocks noGrp="1"/>
          </p:cNvSpPr>
          <p:nvPr>
            <p:ph type="dt" idx="1"/>
          </p:nvPr>
        </p:nvSpPr>
        <p:spPr>
          <a:xfrm>
            <a:off x="838080" y="6356520"/>
            <a:ext cx="2742480" cy="364320"/>
          </a:xfrm>
          <a:prstGeom prst="rect">
            <a:avLst/>
          </a:prstGeom>
          <a:noFill/>
          <a:ln w="0">
            <a:noFill/>
          </a:ln>
        </p:spPr>
        <p:txBody>
          <a:bodyPr lIns="91440" tIns="45720" rIns="91440" bIns="45720" anchor="ctr">
            <a:noAutofit/>
          </a:bodyPr>
          <a:lstStyle>
            <a:lvl1pPr indent="0" defTabSz="914400">
              <a:lnSpc>
                <a:spcPct val="100000"/>
              </a:lnSpc>
              <a:buNone/>
              <a:tabLst>
                <a:tab pos="0" algn="l"/>
              </a:tabLst>
              <a:defRPr lang="fr-FR" sz="1200" b="0" u="none" strike="noStrike">
                <a:solidFill>
                  <a:schemeClr val="dk1">
                    <a:tint val="75000"/>
                  </a:schemeClr>
                </a:solidFill>
                <a:effectLst/>
                <a:uFillTx/>
                <a:latin typeface="Calibri"/>
              </a:defRPr>
            </a:lvl1pPr>
          </a:lstStyle>
          <a:p>
            <a:pPr indent="0" defTabSz="914400">
              <a:lnSpc>
                <a:spcPct val="100000"/>
              </a:lnSpc>
              <a:buNone/>
              <a:tabLst>
                <a:tab pos="0" algn="l"/>
              </a:tabLst>
            </a:pPr>
            <a:r>
              <a:rPr lang="fr-FR" sz="1200" b="0" u="none" strike="noStrike">
                <a:solidFill>
                  <a:schemeClr val="dk1">
                    <a:tint val="75000"/>
                  </a:schemeClr>
                </a:solidFill>
                <a:effectLst/>
                <a:uFillTx/>
                <a:latin typeface="Calibri"/>
              </a:rPr>
              <a:t> </a:t>
            </a:r>
            <a:endParaRPr lang="fr-FR" sz="1200" b="0" u="none" strike="noStrike">
              <a:solidFill>
                <a:srgbClr val="000000"/>
              </a:solidFill>
              <a:effectLst/>
              <a:uFillTx/>
              <a:latin typeface="Times New Roman"/>
            </a:endParaRPr>
          </a:p>
        </p:txBody>
      </p:sp>
      <p:sp>
        <p:nvSpPr>
          <p:cNvPr id="5" name="PlaceHolder 3"/>
          <p:cNvSpPr>
            <a:spLocks noGrp="1"/>
          </p:cNvSpPr>
          <p:nvPr>
            <p:ph type="ftr" idx="2"/>
          </p:nvPr>
        </p:nvSpPr>
        <p:spPr>
          <a:xfrm>
            <a:off x="4038480" y="6356520"/>
            <a:ext cx="411408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Calibri"/>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Calibri"/>
              </a:rPr>
              <a:t> </a:t>
            </a:r>
            <a:endParaRPr lang="fr-FR" sz="1200" b="0" u="none" strike="noStrike">
              <a:solidFill>
                <a:srgbClr val="000000"/>
              </a:solidFill>
              <a:effectLst/>
              <a:uFillTx/>
              <a:latin typeface="Times New Roman"/>
            </a:endParaRPr>
          </a:p>
        </p:txBody>
      </p:sp>
      <p:sp>
        <p:nvSpPr>
          <p:cNvPr id="6" name="PlaceHolder 4"/>
          <p:cNvSpPr>
            <a:spLocks noGrp="1"/>
          </p:cNvSpPr>
          <p:nvPr>
            <p:ph type="sldNum" idx="3"/>
          </p:nvPr>
        </p:nvSpPr>
        <p:spPr>
          <a:xfrm>
            <a:off x="8610480" y="6356520"/>
            <a:ext cx="2742480" cy="36432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effectLst/>
                <a:uFillTx/>
                <a:latin typeface="Calibri"/>
              </a:defRPr>
            </a:lvl1pPr>
          </a:lstStyle>
          <a:p>
            <a:pPr indent="0" algn="r" defTabSz="914400">
              <a:lnSpc>
                <a:spcPct val="100000"/>
              </a:lnSpc>
              <a:buNone/>
              <a:tabLst>
                <a:tab pos="0" algn="l"/>
              </a:tabLst>
            </a:pPr>
            <a:fld id="{130AE9C4-EFB8-4A13-95A3-9858B3108B0B}" type="slidenum">
              <a:rPr lang="fr-FR" sz="1200" b="0" u="none" strike="noStrike">
                <a:solidFill>
                  <a:schemeClr val="dk1">
                    <a:tint val="75000"/>
                  </a:schemeClr>
                </a:solidFill>
                <a:effectLst/>
                <a:uFillTx/>
                <a:latin typeface="Calibri"/>
              </a:rPr>
              <a:t>‹N°›</a:t>
            </a:fld>
            <a:endParaRPr lang="fr-FR" sz="1200" b="0" u="none" strike="noStrike">
              <a:solidFill>
                <a:srgbClr val="000000"/>
              </a:solidFill>
              <a:effectLst/>
              <a:uFillTx/>
              <a:latin typeface="Times New Roman"/>
            </a:endParaRPr>
          </a:p>
        </p:txBody>
      </p:sp>
      <p:sp>
        <p:nvSpPr>
          <p:cNvPr id="7" name="PlaceHolder 5"/>
          <p:cNvSpPr>
            <a:spLocks noGrp="1"/>
          </p:cNvSpPr>
          <p:nvPr>
            <p:ph type="body"/>
          </p:nvPr>
        </p:nvSpPr>
        <p:spPr>
          <a:xfrm>
            <a:off x="519120" y="1660680"/>
            <a:ext cx="5178600" cy="734400"/>
          </a:xfrm>
          <a:prstGeom prst="rect">
            <a:avLst/>
          </a:prstGeom>
          <a:noFill/>
          <a:ln w="0">
            <a:noFill/>
          </a:ln>
        </p:spPr>
        <p:txBody>
          <a:bodyPr lIns="91440" tIns="45720" rIns="91440" bIns="45720" anchor="t">
            <a:noAutofit/>
          </a:bodyPr>
          <a:lstStyle/>
          <a:p>
            <a:pPr indent="0" defTabSz="914400">
              <a:lnSpc>
                <a:spcPct val="150000"/>
              </a:lnSpc>
              <a:spcBef>
                <a:spcPts val="1001"/>
              </a:spcBef>
              <a:buNone/>
              <a:tabLst>
                <a:tab pos="0" algn="l"/>
              </a:tabLst>
            </a:pPr>
            <a:r>
              <a:rPr lang="fr-FR" sz="2800" b="1" u="none" strike="noStrike" spc="99">
                <a:solidFill>
                  <a:schemeClr val="dk1">
                    <a:lumMod val="75000"/>
                    <a:lumOff val="25000"/>
                  </a:schemeClr>
                </a:solidFill>
                <a:effectLst/>
                <a:uFillTx/>
                <a:latin typeface="Arial"/>
              </a:rPr>
              <a:t>Zone de sous-titre 1</a:t>
            </a:r>
            <a:endParaRPr lang="fr-FR" sz="2800" b="0" u="none" strike="noStrike">
              <a:solidFill>
                <a:srgbClr val="000000"/>
              </a:solidFill>
              <a:effectLst/>
              <a:uFillTx/>
              <a:latin typeface="Arial"/>
            </a:endParaRPr>
          </a:p>
        </p:txBody>
      </p:sp>
      <p:sp>
        <p:nvSpPr>
          <p:cNvPr id="8" name="PlaceHolder 6"/>
          <p:cNvSpPr>
            <a:spLocks noGrp="1"/>
          </p:cNvSpPr>
          <p:nvPr>
            <p:ph type="body"/>
          </p:nvPr>
        </p:nvSpPr>
        <p:spPr>
          <a:xfrm>
            <a:off x="5855400" y="1660680"/>
            <a:ext cx="5178600" cy="73440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fr-FR" sz="2800" b="1" u="none" strike="noStrike" spc="99">
                <a:solidFill>
                  <a:schemeClr val="dk1">
                    <a:lumMod val="75000"/>
                    <a:lumOff val="25000"/>
                  </a:schemeClr>
                </a:solidFill>
                <a:effectLst/>
                <a:uFillTx/>
                <a:latin typeface="Arial"/>
              </a:rPr>
              <a:t>Zone de sous-titre 2</a:t>
            </a:r>
            <a:endParaRPr lang="fr-FR" sz="2800" b="0" u="none" strike="noStrike">
              <a:solidFill>
                <a:srgbClr val="000000"/>
              </a:solidFill>
              <a:effectLst/>
              <a:uFillTx/>
              <a:latin typeface="Arial"/>
            </a:endParaRPr>
          </a:p>
          <a:p>
            <a:pPr indent="0" defTabSz="914400">
              <a:lnSpc>
                <a:spcPct val="150000"/>
              </a:lnSpc>
              <a:spcBef>
                <a:spcPts val="1001"/>
              </a:spcBef>
              <a:buNone/>
              <a:tabLst>
                <a:tab pos="0" algn="l"/>
              </a:tabLst>
            </a:pPr>
            <a:endParaRPr lang="fr-FR" sz="2800" b="0" u="none" strike="noStrike">
              <a:solidFill>
                <a:srgbClr val="000000"/>
              </a:solidFill>
              <a:effectLst/>
              <a:uFillTx/>
              <a:latin typeface="Arial"/>
            </a:endParaRPr>
          </a:p>
        </p:txBody>
      </p:sp>
      <p:sp>
        <p:nvSpPr>
          <p:cNvPr id="9" name="PlaceHolder 7"/>
          <p:cNvSpPr>
            <a:spLocks noGrp="1"/>
          </p:cNvSpPr>
          <p:nvPr>
            <p:ph type="body"/>
          </p:nvPr>
        </p:nvSpPr>
        <p:spPr>
          <a:xfrm>
            <a:off x="5855400" y="2475000"/>
            <a:ext cx="5178600" cy="3799800"/>
          </a:xfrm>
          <a:prstGeom prst="rect">
            <a:avLst/>
          </a:prstGeom>
          <a:noFill/>
          <a:ln w="0">
            <a:noFill/>
          </a:ln>
        </p:spPr>
        <p:txBody>
          <a:bodyPr lIns="91440" tIns="45720" rIns="91440" bIns="45720" anchor="t">
            <a:noAutofit/>
          </a:bodyPr>
          <a:lstStyle/>
          <a:p>
            <a:pPr marL="228600" indent="-228600" defTabSz="914400">
              <a:lnSpc>
                <a:spcPct val="150000"/>
              </a:lnSpc>
              <a:spcBef>
                <a:spcPts val="1001"/>
              </a:spcBef>
              <a:buClr>
                <a:srgbClr val="262626"/>
              </a:buClr>
              <a:buFont typeface="Arial"/>
              <a:buChar char="•"/>
            </a:pPr>
            <a:r>
              <a:rPr lang="fr-FR" sz="2800" b="0" u="none" strike="noStrike" spc="99">
                <a:solidFill>
                  <a:schemeClr val="dk1">
                    <a:lumMod val="85000"/>
                    <a:lumOff val="15000"/>
                  </a:schemeClr>
                </a:solidFill>
                <a:effectLst/>
                <a:uFillTx/>
                <a:latin typeface="Arial"/>
              </a:rPr>
              <a:t>Cliquez pour modifier les styles du texte du masque</a:t>
            </a:r>
            <a:endParaRPr lang="fr-FR" sz="2800" b="0" u="none" strike="noStrike">
              <a:solidFill>
                <a:srgbClr val="000000"/>
              </a:solidFill>
              <a:effectLst/>
              <a:uFillTx/>
              <a:latin typeface="Arial"/>
            </a:endParaRPr>
          </a:p>
          <a:p>
            <a:pPr marL="685800" lvl="1" indent="-228600" defTabSz="914400">
              <a:lnSpc>
                <a:spcPct val="150000"/>
              </a:lnSpc>
              <a:spcBef>
                <a:spcPts val="499"/>
              </a:spcBef>
              <a:buClr>
                <a:srgbClr val="262626"/>
              </a:buClr>
              <a:buFont typeface="Arial"/>
              <a:buChar char="•"/>
            </a:pPr>
            <a:r>
              <a:rPr lang="fr-FR" sz="2400" b="0" u="none" strike="noStrike" spc="99">
                <a:solidFill>
                  <a:schemeClr val="dk1">
                    <a:lumMod val="85000"/>
                    <a:lumOff val="15000"/>
                  </a:schemeClr>
                </a:solidFill>
                <a:effectLst/>
                <a:uFillTx/>
                <a:latin typeface="Arial"/>
              </a:rPr>
              <a:t>Deuxième niveau</a:t>
            </a:r>
            <a:endParaRPr lang="fr-FR" sz="2400" b="0" u="none" strike="noStrike">
              <a:solidFill>
                <a:srgbClr val="000000"/>
              </a:solidFill>
              <a:effectLst/>
              <a:uFillTx/>
              <a:latin typeface="Arial"/>
            </a:endParaRPr>
          </a:p>
          <a:p>
            <a:pPr marL="1143000" lvl="2" indent="-228600" defTabSz="914400">
              <a:lnSpc>
                <a:spcPct val="150000"/>
              </a:lnSpc>
              <a:spcBef>
                <a:spcPts val="499"/>
              </a:spcBef>
              <a:buClr>
                <a:srgbClr val="262626"/>
              </a:buClr>
              <a:buFont typeface="Arial"/>
              <a:buChar char="•"/>
            </a:pPr>
            <a:r>
              <a:rPr lang="fr-FR" sz="2000" b="0" u="none" strike="noStrike" spc="99">
                <a:solidFill>
                  <a:schemeClr val="dk1">
                    <a:lumMod val="85000"/>
                    <a:lumOff val="15000"/>
                  </a:schemeClr>
                </a:solidFill>
                <a:effectLst/>
                <a:uFillTx/>
                <a:latin typeface="Arial"/>
              </a:rPr>
              <a:t>Troisième niveau</a:t>
            </a:r>
            <a:endParaRPr lang="fr-FR" sz="2000" b="0" u="none" strike="noStrike">
              <a:solidFill>
                <a:srgbClr val="000000"/>
              </a:solidFill>
              <a:effectLst/>
              <a:uFillTx/>
              <a:latin typeface="Arial"/>
            </a:endParaRPr>
          </a:p>
          <a:p>
            <a:pPr marL="1600200" lvl="3" indent="-228600" defTabSz="914400">
              <a:lnSpc>
                <a:spcPct val="150000"/>
              </a:lnSpc>
              <a:spcBef>
                <a:spcPts val="499"/>
              </a:spcBef>
              <a:buClr>
                <a:srgbClr val="262626"/>
              </a:buClr>
              <a:buFont typeface="Arial"/>
              <a:buChar char="•"/>
            </a:pPr>
            <a:r>
              <a:rPr lang="fr-FR" sz="1800" b="0" u="none" strike="noStrike" spc="99">
                <a:solidFill>
                  <a:schemeClr val="dk1">
                    <a:lumMod val="85000"/>
                    <a:lumOff val="15000"/>
                  </a:schemeClr>
                </a:solidFill>
                <a:effectLst/>
                <a:uFillTx/>
                <a:latin typeface="Arial"/>
              </a:rPr>
              <a:t>Quatrième niveau</a:t>
            </a:r>
            <a:endParaRPr lang="fr-FR" sz="1800" b="0" u="none" strike="noStrike">
              <a:solidFill>
                <a:srgbClr val="000000"/>
              </a:solidFill>
              <a:effectLst/>
              <a:uFillTx/>
              <a:latin typeface="Arial"/>
            </a:endParaRPr>
          </a:p>
          <a:p>
            <a:pPr marL="2057400" lvl="4" indent="-228600" defTabSz="914400">
              <a:lnSpc>
                <a:spcPct val="150000"/>
              </a:lnSpc>
              <a:spcBef>
                <a:spcPts val="499"/>
              </a:spcBef>
              <a:buClr>
                <a:srgbClr val="262626"/>
              </a:buClr>
              <a:buFont typeface="Arial"/>
              <a:buChar char="•"/>
            </a:pPr>
            <a:r>
              <a:rPr lang="fr-FR" sz="1800" b="0" u="none" strike="noStrike" spc="99">
                <a:solidFill>
                  <a:schemeClr val="dk1">
                    <a:lumMod val="85000"/>
                    <a:lumOff val="15000"/>
                  </a:schemeClr>
                </a:solidFill>
                <a:effectLst/>
                <a:uFillTx/>
                <a:latin typeface="Arial"/>
              </a:rPr>
              <a:t>Cinquième niveau</a:t>
            </a:r>
            <a:endParaRPr lang="fr-FR" sz="1800" b="0" u="none" strike="noStrike">
              <a:solidFill>
                <a:srgbClr val="000000"/>
              </a:solidFill>
              <a:effectLst/>
              <a:uFillTx/>
              <a:latin typeface="Arial"/>
            </a:endParaRPr>
          </a:p>
        </p:txBody>
      </p:sp>
      <p:sp>
        <p:nvSpPr>
          <p:cNvPr id="10" name="PlaceHolder 8"/>
          <p:cNvSpPr>
            <a:spLocks noGrp="1"/>
          </p:cNvSpPr>
          <p:nvPr>
            <p:ph type="body"/>
          </p:nvPr>
        </p:nvSpPr>
        <p:spPr>
          <a:xfrm>
            <a:off x="519120" y="2475000"/>
            <a:ext cx="5178600" cy="3725280"/>
          </a:xfrm>
          <a:prstGeom prst="rect">
            <a:avLst/>
          </a:prstGeom>
          <a:noFill/>
          <a:ln w="0">
            <a:noFill/>
          </a:ln>
        </p:spPr>
        <p:txBody>
          <a:bodyPr lIns="91440" tIns="45720" rIns="91440" bIns="45720" anchor="t">
            <a:noAutofit/>
          </a:bodyPr>
          <a:lstStyle/>
          <a:p>
            <a:pPr marL="228600" indent="-228600" defTabSz="914400">
              <a:lnSpc>
                <a:spcPct val="150000"/>
              </a:lnSpc>
              <a:spcBef>
                <a:spcPts val="1001"/>
              </a:spcBef>
              <a:buClr>
                <a:srgbClr val="404040"/>
              </a:buClr>
              <a:buFont typeface="Arial"/>
              <a:buChar char="•"/>
            </a:pPr>
            <a:r>
              <a:rPr lang="fr-FR" sz="2800" b="0" u="none" strike="noStrike" spc="99">
                <a:solidFill>
                  <a:schemeClr val="dk1">
                    <a:lumMod val="75000"/>
                    <a:lumOff val="25000"/>
                  </a:schemeClr>
                </a:solidFill>
                <a:effectLst/>
                <a:uFillTx/>
                <a:latin typeface="Arial"/>
              </a:rPr>
              <a:t>Cliquez pour modifier les styles du texte du masque</a:t>
            </a:r>
            <a:endParaRPr lang="fr-FR" sz="2800" b="0" u="none" strike="noStrike">
              <a:solidFill>
                <a:srgbClr val="000000"/>
              </a:solidFill>
              <a:effectLst/>
              <a:uFillTx/>
              <a:latin typeface="Arial"/>
            </a:endParaRPr>
          </a:p>
          <a:p>
            <a:pPr marL="685800" lvl="1" indent="-228600" defTabSz="914400">
              <a:lnSpc>
                <a:spcPct val="150000"/>
              </a:lnSpc>
              <a:spcBef>
                <a:spcPts val="499"/>
              </a:spcBef>
              <a:buClr>
                <a:srgbClr val="404040"/>
              </a:buClr>
              <a:buFont typeface="Arial"/>
              <a:buChar char="•"/>
            </a:pPr>
            <a:r>
              <a:rPr lang="fr-FR" sz="2400" b="0" u="none" strike="noStrike" spc="99">
                <a:solidFill>
                  <a:schemeClr val="dk1">
                    <a:lumMod val="75000"/>
                    <a:lumOff val="25000"/>
                  </a:schemeClr>
                </a:solidFill>
                <a:effectLst/>
                <a:uFillTx/>
                <a:latin typeface="Arial"/>
              </a:rPr>
              <a:t>Deuxième niveau</a:t>
            </a:r>
            <a:endParaRPr lang="fr-FR" sz="2400" b="0" u="none" strike="noStrike">
              <a:solidFill>
                <a:srgbClr val="000000"/>
              </a:solidFill>
              <a:effectLst/>
              <a:uFillTx/>
              <a:latin typeface="Arial"/>
            </a:endParaRPr>
          </a:p>
          <a:p>
            <a:pPr marL="1143000" lvl="2" indent="-228600" defTabSz="914400">
              <a:lnSpc>
                <a:spcPct val="150000"/>
              </a:lnSpc>
              <a:spcBef>
                <a:spcPts val="499"/>
              </a:spcBef>
              <a:buClr>
                <a:srgbClr val="404040"/>
              </a:buClr>
              <a:buFont typeface="Arial"/>
              <a:buChar char="•"/>
            </a:pPr>
            <a:r>
              <a:rPr lang="fr-FR" sz="2000" b="0" u="none" strike="noStrike" spc="99">
                <a:solidFill>
                  <a:schemeClr val="dk1">
                    <a:lumMod val="75000"/>
                    <a:lumOff val="25000"/>
                  </a:schemeClr>
                </a:solidFill>
                <a:effectLst/>
                <a:uFillTx/>
                <a:latin typeface="Arial"/>
              </a:rPr>
              <a:t>Troisième niveau</a:t>
            </a:r>
            <a:endParaRPr lang="fr-FR" sz="2000" b="0" u="none" strike="noStrike">
              <a:solidFill>
                <a:srgbClr val="000000"/>
              </a:solidFill>
              <a:effectLst/>
              <a:uFillTx/>
              <a:latin typeface="Arial"/>
            </a:endParaRPr>
          </a:p>
          <a:p>
            <a:pPr marL="1600200" lvl="3" indent="-228600" defTabSz="914400">
              <a:lnSpc>
                <a:spcPct val="150000"/>
              </a:lnSpc>
              <a:spcBef>
                <a:spcPts val="499"/>
              </a:spcBef>
              <a:buClr>
                <a:srgbClr val="404040"/>
              </a:buClr>
              <a:buFont typeface="Arial"/>
              <a:buChar char="•"/>
            </a:pPr>
            <a:r>
              <a:rPr lang="fr-FR" sz="1800" b="0" u="none" strike="noStrike" spc="99">
                <a:solidFill>
                  <a:schemeClr val="dk1">
                    <a:lumMod val="75000"/>
                    <a:lumOff val="25000"/>
                  </a:schemeClr>
                </a:solidFill>
                <a:effectLst/>
                <a:uFillTx/>
                <a:latin typeface="Arial"/>
              </a:rPr>
              <a:t>Quatrième niveau</a:t>
            </a:r>
            <a:endParaRPr lang="fr-FR" sz="1800" b="0" u="none" strike="noStrike">
              <a:solidFill>
                <a:srgbClr val="000000"/>
              </a:solidFill>
              <a:effectLst/>
              <a:uFillTx/>
              <a:latin typeface="Arial"/>
            </a:endParaRPr>
          </a:p>
          <a:p>
            <a:pPr marL="2057400" lvl="4" indent="-228600" defTabSz="914400">
              <a:lnSpc>
                <a:spcPct val="150000"/>
              </a:lnSpc>
              <a:spcBef>
                <a:spcPts val="499"/>
              </a:spcBef>
              <a:buClr>
                <a:srgbClr val="404040"/>
              </a:buClr>
              <a:buFont typeface="Arial"/>
              <a:buChar char="•"/>
            </a:pPr>
            <a:r>
              <a:rPr lang="fr-FR" sz="1800" b="0" u="none" strike="noStrike" spc="99">
                <a:solidFill>
                  <a:schemeClr val="dk1">
                    <a:lumMod val="75000"/>
                    <a:lumOff val="25000"/>
                  </a:schemeClr>
                </a:solidFill>
                <a:effectLst/>
                <a:uFillTx/>
                <a:latin typeface="Arial"/>
              </a:rPr>
              <a:t>Cinquième niveau</a:t>
            </a:r>
            <a:endParaRPr lang="fr-FR" sz="1800" b="0" u="none" strike="noStrike">
              <a:solidFill>
                <a:srgbClr val="000000"/>
              </a:solidFill>
              <a:effectLst/>
              <a:uFillTx/>
              <a:latin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Sommaire_diaporama">
    <p:bg>
      <p:bgPr>
        <a:solidFill>
          <a:srgbClr val="FFFFFA"/>
        </a:solidFill>
        <a:effectLst/>
      </p:bgPr>
    </p:bg>
    <p:spTree>
      <p:nvGrpSpPr>
        <p:cNvPr id="1" name=""/>
        <p:cNvGrpSpPr/>
        <p:nvPr/>
      </p:nvGrpSpPr>
      <p:grpSpPr>
        <a:xfrm>
          <a:off x="0" y="0"/>
          <a:ext cx="0" cy="0"/>
          <a:chOff x="0" y="0"/>
          <a:chExt cx="0" cy="0"/>
        </a:xfrm>
      </p:grpSpPr>
      <p:pic>
        <p:nvPicPr>
          <p:cNvPr id="59" name="Image 7"/>
          <p:cNvPicPr/>
          <p:nvPr/>
        </p:nvPicPr>
        <p:blipFill>
          <a:blip r:embed="rId2"/>
          <a:stretch/>
        </p:blipFill>
        <p:spPr>
          <a:xfrm>
            <a:off x="11103120" y="81720"/>
            <a:ext cx="933480" cy="471240"/>
          </a:xfrm>
          <a:prstGeom prst="rect">
            <a:avLst/>
          </a:prstGeom>
          <a:noFill/>
          <a:ln w="0">
            <a:noFill/>
          </a:ln>
        </p:spPr>
      </p:pic>
      <p:sp>
        <p:nvSpPr>
          <p:cNvPr id="60" name="PlaceHolder 1"/>
          <p:cNvSpPr>
            <a:spLocks noGrp="1"/>
          </p:cNvSpPr>
          <p:nvPr>
            <p:ph type="dt" idx="28"/>
          </p:nvPr>
        </p:nvSpPr>
        <p:spPr>
          <a:xfrm>
            <a:off x="838080" y="6356520"/>
            <a:ext cx="2742480" cy="364320"/>
          </a:xfrm>
          <a:prstGeom prst="rect">
            <a:avLst/>
          </a:prstGeom>
          <a:noFill/>
          <a:ln w="0">
            <a:noFill/>
          </a:ln>
        </p:spPr>
        <p:txBody>
          <a:bodyPr lIns="91440" tIns="45720" rIns="91440" bIns="45720" anchor="ctr">
            <a:noAutofit/>
          </a:bodyPr>
          <a:lstStyle>
            <a:lvl1pPr indent="0" defTabSz="914400">
              <a:lnSpc>
                <a:spcPct val="100000"/>
              </a:lnSpc>
              <a:buNone/>
              <a:tabLst>
                <a:tab pos="0" algn="l"/>
              </a:tabLst>
              <a:defRPr lang="fr-FR" sz="1200" b="0" u="none" strike="noStrike">
                <a:solidFill>
                  <a:schemeClr val="dk1">
                    <a:tint val="75000"/>
                  </a:schemeClr>
                </a:solidFill>
                <a:effectLst/>
                <a:uFillTx/>
                <a:latin typeface="Calibri"/>
              </a:defRPr>
            </a:lvl1pPr>
          </a:lstStyle>
          <a:p>
            <a:pPr indent="0" defTabSz="914400">
              <a:lnSpc>
                <a:spcPct val="100000"/>
              </a:lnSpc>
              <a:buNone/>
              <a:tabLst>
                <a:tab pos="0" algn="l"/>
              </a:tabLst>
            </a:pPr>
            <a:r>
              <a:rPr lang="fr-FR" sz="1200" b="0" u="none" strike="noStrike">
                <a:solidFill>
                  <a:schemeClr val="dk1">
                    <a:tint val="75000"/>
                  </a:schemeClr>
                </a:solidFill>
                <a:effectLst/>
                <a:uFillTx/>
                <a:latin typeface="Calibri"/>
              </a:rPr>
              <a:t>&lt;date/heure&gt;</a:t>
            </a:r>
            <a:endParaRPr lang="fr-FR" sz="1200" b="0" u="none" strike="noStrike">
              <a:solidFill>
                <a:srgbClr val="000000"/>
              </a:solidFill>
              <a:effectLst/>
              <a:uFillTx/>
              <a:latin typeface="Times New Roman"/>
            </a:endParaRPr>
          </a:p>
        </p:txBody>
      </p:sp>
      <p:sp>
        <p:nvSpPr>
          <p:cNvPr id="61" name="PlaceHolder 2"/>
          <p:cNvSpPr>
            <a:spLocks noGrp="1"/>
          </p:cNvSpPr>
          <p:nvPr>
            <p:ph type="ftr" idx="29"/>
          </p:nvPr>
        </p:nvSpPr>
        <p:spPr>
          <a:xfrm>
            <a:off x="4038480" y="6356520"/>
            <a:ext cx="411408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Calibri"/>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Calibri"/>
              </a:rPr>
              <a:t>&lt;pied de page&gt;</a:t>
            </a:r>
            <a:endParaRPr lang="fr-FR" sz="1200" b="0" u="none" strike="noStrike">
              <a:solidFill>
                <a:srgbClr val="000000"/>
              </a:solidFill>
              <a:effectLst/>
              <a:uFillTx/>
              <a:latin typeface="Times New Roman"/>
            </a:endParaRPr>
          </a:p>
        </p:txBody>
      </p:sp>
      <p:sp>
        <p:nvSpPr>
          <p:cNvPr id="62" name="PlaceHolder 3"/>
          <p:cNvSpPr>
            <a:spLocks noGrp="1"/>
          </p:cNvSpPr>
          <p:nvPr>
            <p:ph type="sldNum" idx="30"/>
          </p:nvPr>
        </p:nvSpPr>
        <p:spPr>
          <a:xfrm>
            <a:off x="8610480" y="6356520"/>
            <a:ext cx="2742480" cy="36432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effectLst/>
                <a:uFillTx/>
                <a:latin typeface="Calibri"/>
              </a:defRPr>
            </a:lvl1pPr>
          </a:lstStyle>
          <a:p>
            <a:pPr indent="0" algn="r" defTabSz="914400">
              <a:lnSpc>
                <a:spcPct val="100000"/>
              </a:lnSpc>
              <a:buNone/>
              <a:tabLst>
                <a:tab pos="0" algn="l"/>
              </a:tabLst>
            </a:pPr>
            <a:fld id="{703E9242-781A-4A8B-9460-BCB659F06E79}" type="slidenum">
              <a:rPr lang="fr-FR" sz="1200" b="0" u="none" strike="noStrike">
                <a:solidFill>
                  <a:schemeClr val="dk1">
                    <a:tint val="75000"/>
                  </a:schemeClr>
                </a:solidFill>
                <a:effectLst/>
                <a:uFillTx/>
                <a:latin typeface="Calibri"/>
              </a:rPr>
              <a:t>‹N°›</a:t>
            </a:fld>
            <a:endParaRPr lang="fr-FR" sz="1200" b="0" u="none" strike="noStrike">
              <a:solidFill>
                <a:srgbClr val="000000"/>
              </a:solidFill>
              <a:effectLst/>
              <a:uFillTx/>
              <a:latin typeface="Times New Roman"/>
            </a:endParaRPr>
          </a:p>
        </p:txBody>
      </p:sp>
      <p:sp>
        <p:nvSpPr>
          <p:cNvPr id="63" name="ZoneTexte 5"/>
          <p:cNvSpPr/>
          <p:nvPr/>
        </p:nvSpPr>
        <p:spPr>
          <a:xfrm>
            <a:off x="6095880" y="729720"/>
            <a:ext cx="2453760" cy="6454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3600" b="0" u="none" strike="noStrike" spc="99">
                <a:solidFill>
                  <a:schemeClr val="lt2">
                    <a:lumMod val="25000"/>
                  </a:schemeClr>
                </a:solidFill>
                <a:effectLst/>
                <a:uFillTx/>
                <a:latin typeface="Calibri"/>
              </a:rPr>
              <a:t>SOMMAIRE</a:t>
            </a:r>
            <a:endParaRPr lang="fr-FR" sz="3600" b="0" u="none" strike="noStrike">
              <a:solidFill>
                <a:srgbClr val="000000"/>
              </a:solidFill>
              <a:effectLst/>
              <a:uFillTx/>
              <a:latin typeface="Arial"/>
            </a:endParaRPr>
          </a:p>
        </p:txBody>
      </p:sp>
      <p:sp>
        <p:nvSpPr>
          <p:cNvPr id="64" name="PlaceHolder 4"/>
          <p:cNvSpPr>
            <a:spLocks noGrp="1"/>
          </p:cNvSpPr>
          <p:nvPr>
            <p:ph type="body"/>
          </p:nvPr>
        </p:nvSpPr>
        <p:spPr>
          <a:xfrm>
            <a:off x="6095880" y="1602720"/>
            <a:ext cx="5178240" cy="4444920"/>
          </a:xfrm>
          <a:prstGeom prst="rect">
            <a:avLst/>
          </a:prstGeom>
          <a:noFill/>
          <a:ln w="0">
            <a:noFill/>
          </a:ln>
        </p:spPr>
        <p:txBody>
          <a:bodyPr lIns="91440" tIns="45720" rIns="91440" bIns="45720" anchor="t">
            <a:noAutofit/>
          </a:bodyPr>
          <a:lstStyle/>
          <a:p>
            <a:pPr marL="228600" indent="-228600" defTabSz="914400">
              <a:lnSpc>
                <a:spcPct val="150000"/>
              </a:lnSpc>
              <a:spcBef>
                <a:spcPts val="1001"/>
              </a:spcBef>
              <a:buClr>
                <a:srgbClr val="404040"/>
              </a:buClr>
              <a:buFont typeface="Arial"/>
              <a:buChar char="•"/>
            </a:pPr>
            <a:r>
              <a:rPr lang="fr-FR" sz="2800" b="0" u="none" strike="noStrike" spc="99">
                <a:solidFill>
                  <a:schemeClr val="dk1">
                    <a:lumMod val="75000"/>
                    <a:lumOff val="25000"/>
                  </a:schemeClr>
                </a:solidFill>
                <a:effectLst/>
                <a:uFillTx/>
                <a:latin typeface="Arial"/>
              </a:rPr>
              <a:t>Ecrire son sommaire</a:t>
            </a:r>
            <a:endParaRPr lang="fr-FR" sz="2800" b="0" u="none" strike="noStrike">
              <a:solidFill>
                <a:srgbClr val="000000"/>
              </a:solidFill>
              <a:effectLst/>
              <a:uFillTx/>
              <a:latin typeface="Arial"/>
            </a:endParaRPr>
          </a:p>
          <a:p>
            <a:pPr marL="685800" lvl="1" indent="-228600" defTabSz="914400">
              <a:lnSpc>
                <a:spcPct val="150000"/>
              </a:lnSpc>
              <a:spcBef>
                <a:spcPts val="499"/>
              </a:spcBef>
              <a:buClr>
                <a:srgbClr val="404040"/>
              </a:buClr>
              <a:buFont typeface="Arial"/>
              <a:buChar char="•"/>
            </a:pPr>
            <a:r>
              <a:rPr lang="fr-FR" sz="2400" b="0" u="none" strike="noStrike" spc="99">
                <a:solidFill>
                  <a:schemeClr val="dk1">
                    <a:lumMod val="75000"/>
                    <a:lumOff val="25000"/>
                  </a:schemeClr>
                </a:solidFill>
                <a:effectLst/>
                <a:uFillTx/>
                <a:latin typeface="Arial"/>
              </a:rPr>
              <a:t>Deuxième niveau</a:t>
            </a:r>
            <a:endParaRPr lang="fr-FR" sz="2400" b="0" u="none" strike="noStrike">
              <a:solidFill>
                <a:srgbClr val="000000"/>
              </a:solidFill>
              <a:effectLst/>
              <a:uFillTx/>
              <a:latin typeface="Arial"/>
            </a:endParaRPr>
          </a:p>
          <a:p>
            <a:pPr marL="1143000" lvl="2" indent="-228600" defTabSz="914400">
              <a:lnSpc>
                <a:spcPct val="150000"/>
              </a:lnSpc>
              <a:spcBef>
                <a:spcPts val="499"/>
              </a:spcBef>
              <a:buClr>
                <a:srgbClr val="404040"/>
              </a:buClr>
              <a:buFont typeface="Arial"/>
              <a:buChar char="•"/>
            </a:pPr>
            <a:r>
              <a:rPr lang="fr-FR" sz="2000" b="0" u="none" strike="noStrike" spc="99">
                <a:solidFill>
                  <a:schemeClr val="dk1">
                    <a:lumMod val="75000"/>
                    <a:lumOff val="25000"/>
                  </a:schemeClr>
                </a:solidFill>
                <a:effectLst/>
                <a:uFillTx/>
                <a:latin typeface="Arial"/>
              </a:rPr>
              <a:t>Troisième niveau</a:t>
            </a:r>
            <a:endParaRPr lang="fr-FR" sz="2000" b="0" u="none" strike="noStrike">
              <a:solidFill>
                <a:srgbClr val="000000"/>
              </a:solidFill>
              <a:effectLst/>
              <a:uFillTx/>
              <a:latin typeface="Arial"/>
            </a:endParaRPr>
          </a:p>
          <a:p>
            <a:pPr marL="1600200" lvl="3" indent="-228600" defTabSz="914400">
              <a:lnSpc>
                <a:spcPct val="150000"/>
              </a:lnSpc>
              <a:spcBef>
                <a:spcPts val="499"/>
              </a:spcBef>
              <a:buClr>
                <a:srgbClr val="404040"/>
              </a:buClr>
              <a:buFont typeface="Arial"/>
              <a:buChar char="•"/>
            </a:pPr>
            <a:r>
              <a:rPr lang="fr-FR" sz="1800" b="0" u="none" strike="noStrike" spc="99">
                <a:solidFill>
                  <a:schemeClr val="dk1">
                    <a:lumMod val="75000"/>
                    <a:lumOff val="25000"/>
                  </a:schemeClr>
                </a:solidFill>
                <a:effectLst/>
                <a:uFillTx/>
                <a:latin typeface="Arial"/>
              </a:rPr>
              <a:t>Quatrième niveau</a:t>
            </a:r>
            <a:endParaRPr lang="fr-FR" sz="1800" b="0" u="none" strike="noStrike">
              <a:solidFill>
                <a:srgbClr val="000000"/>
              </a:solidFill>
              <a:effectLst/>
              <a:uFillTx/>
              <a:latin typeface="Arial"/>
            </a:endParaRPr>
          </a:p>
          <a:p>
            <a:pPr marL="2057400" lvl="4" indent="-228600" defTabSz="914400">
              <a:lnSpc>
                <a:spcPct val="150000"/>
              </a:lnSpc>
              <a:spcBef>
                <a:spcPts val="499"/>
              </a:spcBef>
              <a:buClr>
                <a:srgbClr val="404040"/>
              </a:buClr>
              <a:buFont typeface="Arial"/>
              <a:buChar char="•"/>
            </a:pPr>
            <a:r>
              <a:rPr lang="fr-FR" sz="1800" b="0" u="none" strike="noStrike" spc="99">
                <a:solidFill>
                  <a:schemeClr val="dk1">
                    <a:lumMod val="75000"/>
                    <a:lumOff val="25000"/>
                  </a:schemeClr>
                </a:solidFill>
                <a:effectLst/>
                <a:uFillTx/>
                <a:latin typeface="Arial"/>
              </a:rPr>
              <a:t>Cinquième niveau</a:t>
            </a:r>
            <a:endParaRPr lang="fr-FR" sz="1800" b="0" u="none" strike="noStrike">
              <a:solidFill>
                <a:srgbClr val="000000"/>
              </a:solidFill>
              <a:effectLst/>
              <a:uFillTx/>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Diapo-1zone-texte">
    <p:bg>
      <p:bgPr>
        <a:solidFill>
          <a:srgbClr val="FFFFFA"/>
        </a:solidFill>
        <a:effectLst/>
      </p:bgPr>
    </p:bg>
    <p:spTree>
      <p:nvGrpSpPr>
        <p:cNvPr id="1" name=""/>
        <p:cNvGrpSpPr/>
        <p:nvPr/>
      </p:nvGrpSpPr>
      <p:grpSpPr>
        <a:xfrm>
          <a:off x="0" y="0"/>
          <a:ext cx="0" cy="0"/>
          <a:chOff x="0" y="0"/>
          <a:chExt cx="0" cy="0"/>
        </a:xfrm>
      </p:grpSpPr>
      <p:pic>
        <p:nvPicPr>
          <p:cNvPr id="65" name="Image 7"/>
          <p:cNvPicPr/>
          <p:nvPr/>
        </p:nvPicPr>
        <p:blipFill>
          <a:blip r:embed="rId2"/>
          <a:stretch/>
        </p:blipFill>
        <p:spPr>
          <a:xfrm>
            <a:off x="11103120" y="81720"/>
            <a:ext cx="933480" cy="471240"/>
          </a:xfrm>
          <a:prstGeom prst="rect">
            <a:avLst/>
          </a:prstGeom>
          <a:noFill/>
          <a:ln w="0">
            <a:noFill/>
          </a:ln>
        </p:spPr>
      </p:pic>
      <p:sp>
        <p:nvSpPr>
          <p:cNvPr id="66" name="PlaceHolder 1"/>
          <p:cNvSpPr>
            <a:spLocks noGrp="1"/>
          </p:cNvSpPr>
          <p:nvPr>
            <p:ph type="title"/>
          </p:nvPr>
        </p:nvSpPr>
        <p:spPr>
          <a:xfrm>
            <a:off x="519480" y="272880"/>
            <a:ext cx="10514880" cy="1043640"/>
          </a:xfrm>
          <a:prstGeom prst="rect">
            <a:avLst/>
          </a:prstGeom>
          <a:noFill/>
          <a:ln w="0">
            <a:noFill/>
          </a:ln>
        </p:spPr>
        <p:txBody>
          <a:bodyPr lIns="91440" tIns="45720" rIns="91440" bIns="45720" anchor="ctr">
            <a:noAutofit/>
          </a:bodyPr>
          <a:lstStyle/>
          <a:p>
            <a:pPr indent="0" defTabSz="914400">
              <a:lnSpc>
                <a:spcPct val="150000"/>
              </a:lnSpc>
              <a:buNone/>
              <a:tabLst>
                <a:tab pos="0" algn="l"/>
              </a:tabLst>
            </a:pPr>
            <a:r>
              <a:rPr lang="fr-FR" sz="4400" b="0" u="none" strike="noStrike" spc="99">
                <a:solidFill>
                  <a:schemeClr val="lt2">
                    <a:lumMod val="25000"/>
                  </a:schemeClr>
                </a:solidFill>
                <a:effectLst/>
                <a:uFillTx/>
                <a:latin typeface="Arial"/>
              </a:rPr>
              <a:t>Modifiez le titre de la diapo : 1 zone texte</a:t>
            </a:r>
            <a:endParaRPr lang="fr-FR" sz="4400" b="0" u="none" strike="noStrike">
              <a:solidFill>
                <a:srgbClr val="000000"/>
              </a:solidFill>
              <a:effectLst/>
              <a:uFillTx/>
              <a:latin typeface="Arial"/>
            </a:endParaRPr>
          </a:p>
        </p:txBody>
      </p:sp>
      <p:sp>
        <p:nvSpPr>
          <p:cNvPr id="67" name="PlaceHolder 2"/>
          <p:cNvSpPr>
            <a:spLocks noGrp="1"/>
          </p:cNvSpPr>
          <p:nvPr>
            <p:ph type="dt" idx="31"/>
          </p:nvPr>
        </p:nvSpPr>
        <p:spPr>
          <a:xfrm>
            <a:off x="838080" y="6356520"/>
            <a:ext cx="2742480" cy="364320"/>
          </a:xfrm>
          <a:prstGeom prst="rect">
            <a:avLst/>
          </a:prstGeom>
          <a:noFill/>
          <a:ln w="0">
            <a:noFill/>
          </a:ln>
        </p:spPr>
        <p:txBody>
          <a:bodyPr lIns="91440" tIns="45720" rIns="91440" bIns="45720" anchor="ctr">
            <a:noAutofit/>
          </a:bodyPr>
          <a:lstStyle>
            <a:lvl1pPr indent="0" defTabSz="914400">
              <a:lnSpc>
                <a:spcPct val="100000"/>
              </a:lnSpc>
              <a:buNone/>
              <a:tabLst>
                <a:tab pos="0" algn="l"/>
              </a:tabLst>
              <a:defRPr lang="fr-FR" sz="1200" b="0" u="none" strike="noStrike">
                <a:solidFill>
                  <a:schemeClr val="dk1">
                    <a:tint val="75000"/>
                  </a:schemeClr>
                </a:solidFill>
                <a:effectLst/>
                <a:uFillTx/>
                <a:latin typeface="Calibri"/>
              </a:defRPr>
            </a:lvl1pPr>
          </a:lstStyle>
          <a:p>
            <a:pPr indent="0" defTabSz="914400">
              <a:lnSpc>
                <a:spcPct val="100000"/>
              </a:lnSpc>
              <a:buNone/>
              <a:tabLst>
                <a:tab pos="0" algn="l"/>
              </a:tabLst>
            </a:pPr>
            <a:r>
              <a:rPr lang="fr-FR" sz="1200" b="0" u="none" strike="noStrike">
                <a:solidFill>
                  <a:schemeClr val="dk1">
                    <a:tint val="75000"/>
                  </a:schemeClr>
                </a:solidFill>
                <a:effectLst/>
                <a:uFillTx/>
                <a:latin typeface="Calibri"/>
              </a:rPr>
              <a:t>&lt;date/heure&gt;</a:t>
            </a:r>
            <a:endParaRPr lang="fr-FR" sz="1200" b="0" u="none" strike="noStrike">
              <a:solidFill>
                <a:srgbClr val="000000"/>
              </a:solidFill>
              <a:effectLst/>
              <a:uFillTx/>
              <a:latin typeface="Times New Roman"/>
            </a:endParaRPr>
          </a:p>
        </p:txBody>
      </p:sp>
      <p:sp>
        <p:nvSpPr>
          <p:cNvPr id="68" name="PlaceHolder 3"/>
          <p:cNvSpPr>
            <a:spLocks noGrp="1"/>
          </p:cNvSpPr>
          <p:nvPr>
            <p:ph type="ftr" idx="32"/>
          </p:nvPr>
        </p:nvSpPr>
        <p:spPr>
          <a:xfrm>
            <a:off x="4038480" y="6356520"/>
            <a:ext cx="411408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Calibri"/>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Calibri"/>
              </a:rPr>
              <a:t>&lt;pied de page&gt;</a:t>
            </a:r>
            <a:endParaRPr lang="fr-FR" sz="1200" b="0" u="none" strike="noStrike">
              <a:solidFill>
                <a:srgbClr val="000000"/>
              </a:solidFill>
              <a:effectLst/>
              <a:uFillTx/>
              <a:latin typeface="Times New Roman"/>
            </a:endParaRPr>
          </a:p>
        </p:txBody>
      </p:sp>
      <p:sp>
        <p:nvSpPr>
          <p:cNvPr id="69" name="PlaceHolder 4"/>
          <p:cNvSpPr>
            <a:spLocks noGrp="1"/>
          </p:cNvSpPr>
          <p:nvPr>
            <p:ph type="sldNum" idx="33"/>
          </p:nvPr>
        </p:nvSpPr>
        <p:spPr>
          <a:xfrm>
            <a:off x="8610480" y="6356520"/>
            <a:ext cx="2742480" cy="36432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effectLst/>
                <a:uFillTx/>
                <a:latin typeface="Calibri"/>
              </a:defRPr>
            </a:lvl1pPr>
          </a:lstStyle>
          <a:p>
            <a:pPr indent="0" algn="r" defTabSz="914400">
              <a:lnSpc>
                <a:spcPct val="100000"/>
              </a:lnSpc>
              <a:buNone/>
              <a:tabLst>
                <a:tab pos="0" algn="l"/>
              </a:tabLst>
            </a:pPr>
            <a:fld id="{2F67D3DF-8A34-42BF-8BEE-FC99A32A95F7}" type="slidenum">
              <a:rPr lang="fr-FR" sz="1200" b="0" u="none" strike="noStrike">
                <a:solidFill>
                  <a:schemeClr val="dk1">
                    <a:tint val="75000"/>
                  </a:schemeClr>
                </a:solidFill>
                <a:effectLst/>
                <a:uFillTx/>
                <a:latin typeface="Calibri"/>
              </a:rPr>
              <a:t>‹N°›</a:t>
            </a:fld>
            <a:endParaRPr lang="fr-FR" sz="1200" b="0" u="none" strike="noStrike">
              <a:solidFill>
                <a:srgbClr val="000000"/>
              </a:solidFill>
              <a:effectLst/>
              <a:uFillTx/>
              <a:latin typeface="Times New Roman"/>
            </a:endParaRPr>
          </a:p>
        </p:txBody>
      </p:sp>
      <p:sp>
        <p:nvSpPr>
          <p:cNvPr id="70" name="PlaceHolder 5"/>
          <p:cNvSpPr>
            <a:spLocks noGrp="1"/>
          </p:cNvSpPr>
          <p:nvPr>
            <p:ph type="body"/>
          </p:nvPr>
        </p:nvSpPr>
        <p:spPr>
          <a:xfrm>
            <a:off x="519120" y="1619280"/>
            <a:ext cx="10611720" cy="4579200"/>
          </a:xfrm>
          <a:prstGeom prst="rect">
            <a:avLst/>
          </a:prstGeom>
          <a:noFill/>
          <a:ln w="0">
            <a:noFill/>
          </a:ln>
        </p:spPr>
        <p:txBody>
          <a:bodyPr lIns="91440" tIns="45720" rIns="91440" bIns="45720" anchor="t">
            <a:noAutofit/>
          </a:bodyPr>
          <a:lstStyle/>
          <a:p>
            <a:pPr marL="228600" indent="-228600" defTabSz="914400">
              <a:lnSpc>
                <a:spcPct val="150000"/>
              </a:lnSpc>
              <a:spcBef>
                <a:spcPts val="1001"/>
              </a:spcBef>
              <a:buClr>
                <a:srgbClr val="404040"/>
              </a:buClr>
              <a:buFont typeface="Arial"/>
              <a:buChar char="•"/>
            </a:pPr>
            <a:r>
              <a:rPr lang="fr-FR" sz="2800" b="0" u="none" strike="noStrike" spc="99">
                <a:solidFill>
                  <a:schemeClr val="dk1">
                    <a:lumMod val="75000"/>
                    <a:lumOff val="25000"/>
                  </a:schemeClr>
                </a:solidFill>
                <a:effectLst/>
                <a:uFillTx/>
                <a:latin typeface="Arial"/>
              </a:rPr>
              <a:t>Cliquez pour modifier les styles du texte du masque</a:t>
            </a:r>
            <a:endParaRPr lang="fr-FR" sz="2800" b="0" u="none" strike="noStrike">
              <a:solidFill>
                <a:srgbClr val="000000"/>
              </a:solidFill>
              <a:effectLst/>
              <a:uFillTx/>
              <a:latin typeface="Arial"/>
            </a:endParaRPr>
          </a:p>
          <a:p>
            <a:pPr marL="685800" lvl="1" indent="-228600" defTabSz="914400">
              <a:lnSpc>
                <a:spcPct val="150000"/>
              </a:lnSpc>
              <a:spcBef>
                <a:spcPts val="499"/>
              </a:spcBef>
              <a:buClr>
                <a:srgbClr val="404040"/>
              </a:buClr>
              <a:buFont typeface="Arial"/>
              <a:buChar char="•"/>
            </a:pPr>
            <a:r>
              <a:rPr lang="fr-FR" sz="2400" b="0" u="none" strike="noStrike" spc="99">
                <a:solidFill>
                  <a:schemeClr val="dk1">
                    <a:lumMod val="75000"/>
                    <a:lumOff val="25000"/>
                  </a:schemeClr>
                </a:solidFill>
                <a:effectLst/>
                <a:uFillTx/>
                <a:latin typeface="Arial"/>
              </a:rPr>
              <a:t>Deuxième niveau</a:t>
            </a:r>
            <a:endParaRPr lang="fr-FR" sz="2400" b="0" u="none" strike="noStrike">
              <a:solidFill>
                <a:srgbClr val="000000"/>
              </a:solidFill>
              <a:effectLst/>
              <a:uFillTx/>
              <a:latin typeface="Arial"/>
            </a:endParaRPr>
          </a:p>
          <a:p>
            <a:pPr marL="1143000" lvl="2" indent="-228600" defTabSz="914400">
              <a:lnSpc>
                <a:spcPct val="150000"/>
              </a:lnSpc>
              <a:spcBef>
                <a:spcPts val="499"/>
              </a:spcBef>
              <a:buClr>
                <a:srgbClr val="404040"/>
              </a:buClr>
              <a:buFont typeface="Arial"/>
              <a:buChar char="•"/>
            </a:pPr>
            <a:r>
              <a:rPr lang="fr-FR" sz="2000" b="0" u="none" strike="noStrike" spc="99">
                <a:solidFill>
                  <a:schemeClr val="dk1">
                    <a:lumMod val="75000"/>
                    <a:lumOff val="25000"/>
                  </a:schemeClr>
                </a:solidFill>
                <a:effectLst/>
                <a:uFillTx/>
                <a:latin typeface="Arial"/>
              </a:rPr>
              <a:t>Troisième niveau</a:t>
            </a:r>
            <a:endParaRPr lang="fr-FR" sz="2000" b="0" u="none" strike="noStrike">
              <a:solidFill>
                <a:srgbClr val="000000"/>
              </a:solidFill>
              <a:effectLst/>
              <a:uFillTx/>
              <a:latin typeface="Arial"/>
            </a:endParaRPr>
          </a:p>
          <a:p>
            <a:pPr marL="1600200" lvl="3" indent="-228600" defTabSz="914400">
              <a:lnSpc>
                <a:spcPct val="150000"/>
              </a:lnSpc>
              <a:spcBef>
                <a:spcPts val="499"/>
              </a:spcBef>
              <a:buClr>
                <a:srgbClr val="404040"/>
              </a:buClr>
              <a:buFont typeface="Arial"/>
              <a:buChar char="•"/>
            </a:pPr>
            <a:r>
              <a:rPr lang="fr-FR" sz="1800" b="0" u="none" strike="noStrike" spc="99">
                <a:solidFill>
                  <a:schemeClr val="dk1">
                    <a:lumMod val="75000"/>
                    <a:lumOff val="25000"/>
                  </a:schemeClr>
                </a:solidFill>
                <a:effectLst/>
                <a:uFillTx/>
                <a:latin typeface="Arial"/>
              </a:rPr>
              <a:t>Quatrième niveau</a:t>
            </a:r>
            <a:endParaRPr lang="fr-FR" sz="1800" b="0" u="none" strike="noStrike">
              <a:solidFill>
                <a:srgbClr val="000000"/>
              </a:solidFill>
              <a:effectLst/>
              <a:uFillTx/>
              <a:latin typeface="Arial"/>
            </a:endParaRPr>
          </a:p>
          <a:p>
            <a:pPr marL="2057400" lvl="4" indent="-228600" defTabSz="914400">
              <a:lnSpc>
                <a:spcPct val="150000"/>
              </a:lnSpc>
              <a:spcBef>
                <a:spcPts val="499"/>
              </a:spcBef>
              <a:buClr>
                <a:srgbClr val="404040"/>
              </a:buClr>
              <a:buFont typeface="Arial"/>
              <a:buChar char="•"/>
            </a:pPr>
            <a:r>
              <a:rPr lang="fr-FR" sz="1800" b="0" u="none" strike="noStrike" spc="99">
                <a:solidFill>
                  <a:schemeClr val="dk1">
                    <a:lumMod val="75000"/>
                    <a:lumOff val="25000"/>
                  </a:schemeClr>
                </a:solidFill>
                <a:effectLst/>
                <a:uFillTx/>
                <a:latin typeface="Arial"/>
              </a:rPr>
              <a:t>Cinquième niveau</a:t>
            </a:r>
            <a:endParaRPr lang="fr-FR" sz="1800" b="0" u="none" strike="noStrike">
              <a:solidFill>
                <a:srgbClr val="000000"/>
              </a:solidFill>
              <a:effectLst/>
              <a:uFillTx/>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Diapo-2zones-texte">
    <p:bg>
      <p:bgPr>
        <a:solidFill>
          <a:srgbClr val="FFFFFA"/>
        </a:solidFill>
        <a:effectLst/>
      </p:bgPr>
    </p:bg>
    <p:spTree>
      <p:nvGrpSpPr>
        <p:cNvPr id="1" name=""/>
        <p:cNvGrpSpPr/>
        <p:nvPr/>
      </p:nvGrpSpPr>
      <p:grpSpPr>
        <a:xfrm>
          <a:off x="0" y="0"/>
          <a:ext cx="0" cy="0"/>
          <a:chOff x="0" y="0"/>
          <a:chExt cx="0" cy="0"/>
        </a:xfrm>
      </p:grpSpPr>
      <p:pic>
        <p:nvPicPr>
          <p:cNvPr id="71" name="Image 7"/>
          <p:cNvPicPr/>
          <p:nvPr/>
        </p:nvPicPr>
        <p:blipFill>
          <a:blip r:embed="rId2"/>
          <a:stretch/>
        </p:blipFill>
        <p:spPr>
          <a:xfrm>
            <a:off x="11103120" y="81720"/>
            <a:ext cx="933480" cy="471240"/>
          </a:xfrm>
          <a:prstGeom prst="rect">
            <a:avLst/>
          </a:prstGeom>
          <a:noFill/>
          <a:ln w="0">
            <a:noFill/>
          </a:ln>
        </p:spPr>
      </p:pic>
      <p:sp>
        <p:nvSpPr>
          <p:cNvPr id="72" name="PlaceHolder 1"/>
          <p:cNvSpPr>
            <a:spLocks noGrp="1"/>
          </p:cNvSpPr>
          <p:nvPr>
            <p:ph type="title"/>
          </p:nvPr>
        </p:nvSpPr>
        <p:spPr>
          <a:xfrm>
            <a:off x="519480" y="272880"/>
            <a:ext cx="10514880" cy="1043640"/>
          </a:xfrm>
          <a:prstGeom prst="rect">
            <a:avLst/>
          </a:prstGeom>
          <a:noFill/>
          <a:ln w="0">
            <a:noFill/>
          </a:ln>
        </p:spPr>
        <p:txBody>
          <a:bodyPr lIns="91440" tIns="45720" rIns="91440" bIns="45720" anchor="ctr">
            <a:noAutofit/>
          </a:bodyPr>
          <a:lstStyle/>
          <a:p>
            <a:pPr indent="0" defTabSz="914400">
              <a:lnSpc>
                <a:spcPct val="150000"/>
              </a:lnSpc>
              <a:buNone/>
              <a:tabLst>
                <a:tab pos="0" algn="l"/>
              </a:tabLst>
            </a:pPr>
            <a:r>
              <a:rPr lang="fr-FR" sz="4400" b="0" u="none" strike="noStrike" spc="99">
                <a:solidFill>
                  <a:schemeClr val="lt2">
                    <a:lumMod val="25000"/>
                  </a:schemeClr>
                </a:solidFill>
                <a:effectLst/>
                <a:uFillTx/>
                <a:latin typeface="Arial"/>
              </a:rPr>
              <a:t>Modifiez le titre de la diapo : 2 zones texte</a:t>
            </a:r>
            <a:endParaRPr lang="fr-FR" sz="4400" b="0" u="none" strike="noStrike">
              <a:solidFill>
                <a:srgbClr val="000000"/>
              </a:solidFill>
              <a:effectLst/>
              <a:uFillTx/>
              <a:latin typeface="Arial"/>
            </a:endParaRPr>
          </a:p>
        </p:txBody>
      </p:sp>
      <p:sp>
        <p:nvSpPr>
          <p:cNvPr id="73" name="PlaceHolder 2"/>
          <p:cNvSpPr>
            <a:spLocks noGrp="1"/>
          </p:cNvSpPr>
          <p:nvPr>
            <p:ph type="dt" idx="34"/>
          </p:nvPr>
        </p:nvSpPr>
        <p:spPr>
          <a:xfrm>
            <a:off x="838080" y="6356520"/>
            <a:ext cx="2742480" cy="364320"/>
          </a:xfrm>
          <a:prstGeom prst="rect">
            <a:avLst/>
          </a:prstGeom>
          <a:noFill/>
          <a:ln w="0">
            <a:noFill/>
          </a:ln>
        </p:spPr>
        <p:txBody>
          <a:bodyPr lIns="91440" tIns="45720" rIns="91440" bIns="45720" anchor="ctr">
            <a:noAutofit/>
          </a:bodyPr>
          <a:lstStyle>
            <a:lvl1pPr indent="0" defTabSz="914400">
              <a:lnSpc>
                <a:spcPct val="100000"/>
              </a:lnSpc>
              <a:buNone/>
              <a:tabLst>
                <a:tab pos="0" algn="l"/>
              </a:tabLst>
              <a:defRPr lang="fr-FR" sz="1200" b="0" u="none" strike="noStrike">
                <a:solidFill>
                  <a:schemeClr val="dk1">
                    <a:tint val="75000"/>
                  </a:schemeClr>
                </a:solidFill>
                <a:effectLst/>
                <a:uFillTx/>
                <a:latin typeface="Calibri"/>
              </a:defRPr>
            </a:lvl1pPr>
          </a:lstStyle>
          <a:p>
            <a:pPr indent="0" defTabSz="914400">
              <a:lnSpc>
                <a:spcPct val="100000"/>
              </a:lnSpc>
              <a:buNone/>
              <a:tabLst>
                <a:tab pos="0" algn="l"/>
              </a:tabLst>
            </a:pPr>
            <a:r>
              <a:rPr lang="fr-FR" sz="1200" b="0" u="none" strike="noStrike">
                <a:solidFill>
                  <a:schemeClr val="dk1">
                    <a:tint val="75000"/>
                  </a:schemeClr>
                </a:solidFill>
                <a:effectLst/>
                <a:uFillTx/>
                <a:latin typeface="Calibri"/>
              </a:rPr>
              <a:t>&lt;date/heure&gt;</a:t>
            </a:r>
            <a:endParaRPr lang="fr-FR" sz="1200" b="0" u="none" strike="noStrike">
              <a:solidFill>
                <a:srgbClr val="000000"/>
              </a:solidFill>
              <a:effectLst/>
              <a:uFillTx/>
              <a:latin typeface="Times New Roman"/>
            </a:endParaRPr>
          </a:p>
        </p:txBody>
      </p:sp>
      <p:sp>
        <p:nvSpPr>
          <p:cNvPr id="74" name="PlaceHolder 3"/>
          <p:cNvSpPr>
            <a:spLocks noGrp="1"/>
          </p:cNvSpPr>
          <p:nvPr>
            <p:ph type="ftr" idx="35"/>
          </p:nvPr>
        </p:nvSpPr>
        <p:spPr>
          <a:xfrm>
            <a:off x="4038480" y="6356520"/>
            <a:ext cx="411408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Calibri"/>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Calibri"/>
              </a:rPr>
              <a:t>&lt;pied de page&gt;</a:t>
            </a:r>
            <a:endParaRPr lang="fr-FR" sz="1200" b="0" u="none" strike="noStrike">
              <a:solidFill>
                <a:srgbClr val="000000"/>
              </a:solidFill>
              <a:effectLst/>
              <a:uFillTx/>
              <a:latin typeface="Times New Roman"/>
            </a:endParaRPr>
          </a:p>
        </p:txBody>
      </p:sp>
      <p:sp>
        <p:nvSpPr>
          <p:cNvPr id="75" name="PlaceHolder 4"/>
          <p:cNvSpPr>
            <a:spLocks noGrp="1"/>
          </p:cNvSpPr>
          <p:nvPr>
            <p:ph type="sldNum" idx="36"/>
          </p:nvPr>
        </p:nvSpPr>
        <p:spPr>
          <a:xfrm>
            <a:off x="8610480" y="6356520"/>
            <a:ext cx="2742480" cy="36432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effectLst/>
                <a:uFillTx/>
                <a:latin typeface="Calibri"/>
              </a:defRPr>
            </a:lvl1pPr>
          </a:lstStyle>
          <a:p>
            <a:pPr indent="0" algn="r" defTabSz="914400">
              <a:lnSpc>
                <a:spcPct val="100000"/>
              </a:lnSpc>
              <a:buNone/>
              <a:tabLst>
                <a:tab pos="0" algn="l"/>
              </a:tabLst>
            </a:pPr>
            <a:fld id="{2256D3CD-212B-4818-8AD8-1F5AAF7E26FF}" type="slidenum">
              <a:rPr lang="fr-FR" sz="1200" b="0" u="none" strike="noStrike">
                <a:solidFill>
                  <a:schemeClr val="dk1">
                    <a:tint val="75000"/>
                  </a:schemeClr>
                </a:solidFill>
                <a:effectLst/>
                <a:uFillTx/>
                <a:latin typeface="Calibri"/>
              </a:rPr>
              <a:t>‹N°›</a:t>
            </a:fld>
            <a:endParaRPr lang="fr-FR" sz="1200" b="0" u="none" strike="noStrike">
              <a:solidFill>
                <a:srgbClr val="000000"/>
              </a:solidFill>
              <a:effectLst/>
              <a:uFillTx/>
              <a:latin typeface="Times New Roman"/>
            </a:endParaRPr>
          </a:p>
        </p:txBody>
      </p:sp>
      <p:sp>
        <p:nvSpPr>
          <p:cNvPr id="76" name="PlaceHolder 5"/>
          <p:cNvSpPr>
            <a:spLocks noGrp="1"/>
          </p:cNvSpPr>
          <p:nvPr>
            <p:ph type="body"/>
          </p:nvPr>
        </p:nvSpPr>
        <p:spPr>
          <a:xfrm>
            <a:off x="519120" y="1509840"/>
            <a:ext cx="5436360" cy="4747320"/>
          </a:xfrm>
          <a:prstGeom prst="rect">
            <a:avLst/>
          </a:prstGeom>
          <a:noFill/>
          <a:ln w="0">
            <a:noFill/>
          </a:ln>
        </p:spPr>
        <p:txBody>
          <a:bodyPr lIns="91440" tIns="45720" rIns="91440" bIns="45720" anchor="t">
            <a:noAutofit/>
          </a:bodyPr>
          <a:lstStyle/>
          <a:p>
            <a:pPr marL="228600" indent="-228600" defTabSz="914400">
              <a:lnSpc>
                <a:spcPct val="150000"/>
              </a:lnSpc>
              <a:spcBef>
                <a:spcPts val="1001"/>
              </a:spcBef>
              <a:buClr>
                <a:srgbClr val="3B3838"/>
              </a:buClr>
              <a:buFont typeface="Arial"/>
              <a:buChar char="•"/>
            </a:pPr>
            <a:r>
              <a:rPr lang="fr-FR" sz="2800" b="0" u="none" strike="noStrike" spc="99">
                <a:solidFill>
                  <a:schemeClr val="lt2">
                    <a:lumMod val="25000"/>
                  </a:schemeClr>
                </a:solidFill>
                <a:effectLst/>
                <a:uFillTx/>
                <a:latin typeface="Arial"/>
              </a:rPr>
              <a:t>Insérez une zone de texte avec la bonne couleur (pas noire)</a:t>
            </a:r>
            <a:endParaRPr lang="fr-FR" sz="2800" b="0" u="none" strike="noStrike">
              <a:solidFill>
                <a:srgbClr val="000000"/>
              </a:solidFill>
              <a:effectLst/>
              <a:uFillTx/>
              <a:latin typeface="Arial"/>
            </a:endParaRPr>
          </a:p>
          <a:p>
            <a:pPr marL="685800" lvl="1" indent="-228600" defTabSz="914400">
              <a:lnSpc>
                <a:spcPct val="150000"/>
              </a:lnSpc>
              <a:spcBef>
                <a:spcPts val="499"/>
              </a:spcBef>
              <a:buClr>
                <a:srgbClr val="404040"/>
              </a:buClr>
              <a:buFont typeface="Arial"/>
              <a:buChar char="•"/>
            </a:pPr>
            <a:r>
              <a:rPr lang="fr-FR" sz="2400" b="0" u="none" strike="noStrike" spc="99">
                <a:solidFill>
                  <a:schemeClr val="dk1">
                    <a:lumMod val="75000"/>
                    <a:lumOff val="25000"/>
                  </a:schemeClr>
                </a:solidFill>
                <a:effectLst/>
                <a:uFillTx/>
                <a:latin typeface="Arial"/>
              </a:rPr>
              <a:t>Deuxième niveau</a:t>
            </a:r>
            <a:endParaRPr lang="fr-FR" sz="2400" b="0" u="none" strike="noStrike">
              <a:solidFill>
                <a:srgbClr val="000000"/>
              </a:solidFill>
              <a:effectLst/>
              <a:uFillTx/>
              <a:latin typeface="Arial"/>
            </a:endParaRPr>
          </a:p>
          <a:p>
            <a:pPr marL="1143000" lvl="2" indent="-228600" defTabSz="914400">
              <a:lnSpc>
                <a:spcPct val="150000"/>
              </a:lnSpc>
              <a:spcBef>
                <a:spcPts val="499"/>
              </a:spcBef>
              <a:buClr>
                <a:srgbClr val="404040"/>
              </a:buClr>
              <a:buFont typeface="Arial"/>
              <a:buChar char="•"/>
            </a:pPr>
            <a:r>
              <a:rPr lang="fr-FR" sz="2000" b="0" u="none" strike="noStrike" spc="99">
                <a:solidFill>
                  <a:schemeClr val="dk1">
                    <a:lumMod val="75000"/>
                    <a:lumOff val="25000"/>
                  </a:schemeClr>
                </a:solidFill>
                <a:effectLst/>
                <a:uFillTx/>
                <a:latin typeface="Arial"/>
              </a:rPr>
              <a:t>Troisième niveau</a:t>
            </a:r>
            <a:endParaRPr lang="fr-FR" sz="2000" b="0" u="none" strike="noStrike">
              <a:solidFill>
                <a:srgbClr val="000000"/>
              </a:solidFill>
              <a:effectLst/>
              <a:uFillTx/>
              <a:latin typeface="Arial"/>
            </a:endParaRPr>
          </a:p>
          <a:p>
            <a:pPr marL="1600200" lvl="3" indent="-228600" defTabSz="914400">
              <a:lnSpc>
                <a:spcPct val="150000"/>
              </a:lnSpc>
              <a:spcBef>
                <a:spcPts val="499"/>
              </a:spcBef>
              <a:buClr>
                <a:srgbClr val="404040"/>
              </a:buClr>
              <a:buFont typeface="Arial"/>
              <a:buChar char="•"/>
            </a:pPr>
            <a:r>
              <a:rPr lang="fr-FR" sz="1800" b="0" u="none" strike="noStrike" spc="99">
                <a:solidFill>
                  <a:schemeClr val="dk1">
                    <a:lumMod val="75000"/>
                    <a:lumOff val="25000"/>
                  </a:schemeClr>
                </a:solidFill>
                <a:effectLst/>
                <a:uFillTx/>
                <a:latin typeface="Arial"/>
              </a:rPr>
              <a:t>Quatrième niveau</a:t>
            </a:r>
            <a:endParaRPr lang="fr-FR" sz="1800" b="0" u="none" strike="noStrike">
              <a:solidFill>
                <a:srgbClr val="000000"/>
              </a:solidFill>
              <a:effectLst/>
              <a:uFillTx/>
              <a:latin typeface="Arial"/>
            </a:endParaRPr>
          </a:p>
          <a:p>
            <a:pPr marL="2057400" lvl="4" indent="-228600" defTabSz="914400">
              <a:lnSpc>
                <a:spcPct val="150000"/>
              </a:lnSpc>
              <a:spcBef>
                <a:spcPts val="499"/>
              </a:spcBef>
              <a:buClr>
                <a:srgbClr val="404040"/>
              </a:buClr>
              <a:buFont typeface="Arial"/>
              <a:buChar char="•"/>
            </a:pPr>
            <a:r>
              <a:rPr lang="fr-FR" sz="1800" b="0" u="none" strike="noStrike" spc="99">
                <a:solidFill>
                  <a:schemeClr val="dk1">
                    <a:lumMod val="75000"/>
                    <a:lumOff val="25000"/>
                  </a:schemeClr>
                </a:solidFill>
                <a:effectLst/>
                <a:uFillTx/>
                <a:latin typeface="Arial"/>
              </a:rPr>
              <a:t>Cinquième niveau</a:t>
            </a:r>
            <a:endParaRPr lang="fr-FR" sz="1800" b="0" u="none" strike="noStrike">
              <a:solidFill>
                <a:srgbClr val="000000"/>
              </a:solidFill>
              <a:effectLst/>
              <a:uFillTx/>
              <a:latin typeface="Arial"/>
            </a:endParaRPr>
          </a:p>
        </p:txBody>
      </p:sp>
      <p:sp>
        <p:nvSpPr>
          <p:cNvPr id="77" name="PlaceHolder 6"/>
          <p:cNvSpPr>
            <a:spLocks noGrp="1"/>
          </p:cNvSpPr>
          <p:nvPr>
            <p:ph type="body"/>
          </p:nvPr>
        </p:nvSpPr>
        <p:spPr>
          <a:xfrm>
            <a:off x="6095880" y="1509840"/>
            <a:ext cx="5257080" cy="4747320"/>
          </a:xfrm>
          <a:prstGeom prst="rect">
            <a:avLst/>
          </a:prstGeom>
          <a:noFill/>
          <a:ln w="0">
            <a:noFill/>
          </a:ln>
        </p:spPr>
        <p:txBody>
          <a:bodyPr lIns="91440" tIns="45720" rIns="91440" bIns="45720" anchor="t">
            <a:noAutofit/>
          </a:bodyPr>
          <a:lstStyle/>
          <a:p>
            <a:pPr marL="228600" indent="-228600" defTabSz="914400">
              <a:lnSpc>
                <a:spcPct val="150000"/>
              </a:lnSpc>
              <a:spcBef>
                <a:spcPts val="1001"/>
              </a:spcBef>
              <a:buClr>
                <a:srgbClr val="3B3838"/>
              </a:buClr>
              <a:buFont typeface="Arial"/>
              <a:buChar char="•"/>
            </a:pPr>
            <a:r>
              <a:rPr lang="fr-FR" sz="2800" b="0" u="none" strike="noStrike" spc="99">
                <a:solidFill>
                  <a:schemeClr val="lt2">
                    <a:lumMod val="25000"/>
                  </a:schemeClr>
                </a:solidFill>
                <a:effectLst/>
                <a:uFillTx/>
                <a:latin typeface="Arial"/>
              </a:rPr>
              <a:t>Insérez une zone de texte avec la bonne couleur (pas noire)</a:t>
            </a:r>
            <a:endParaRPr lang="fr-FR" sz="2800" b="0" u="none" strike="noStrike">
              <a:solidFill>
                <a:srgbClr val="000000"/>
              </a:solidFill>
              <a:effectLst/>
              <a:uFillTx/>
              <a:latin typeface="Arial"/>
            </a:endParaRPr>
          </a:p>
          <a:p>
            <a:pPr marL="685800" lvl="1" indent="-228600" defTabSz="914400">
              <a:lnSpc>
                <a:spcPct val="150000"/>
              </a:lnSpc>
              <a:spcBef>
                <a:spcPts val="499"/>
              </a:spcBef>
              <a:buClr>
                <a:srgbClr val="404040"/>
              </a:buClr>
              <a:buFont typeface="Arial"/>
              <a:buChar char="•"/>
            </a:pPr>
            <a:r>
              <a:rPr lang="fr-FR" sz="2400" b="0" u="none" strike="noStrike" spc="99">
                <a:solidFill>
                  <a:schemeClr val="dk1">
                    <a:lumMod val="75000"/>
                    <a:lumOff val="25000"/>
                  </a:schemeClr>
                </a:solidFill>
                <a:effectLst/>
                <a:uFillTx/>
                <a:latin typeface="Arial"/>
              </a:rPr>
              <a:t>Deuxième niveau</a:t>
            </a:r>
            <a:endParaRPr lang="fr-FR" sz="2400" b="0" u="none" strike="noStrike">
              <a:solidFill>
                <a:srgbClr val="000000"/>
              </a:solidFill>
              <a:effectLst/>
              <a:uFillTx/>
              <a:latin typeface="Arial"/>
            </a:endParaRPr>
          </a:p>
          <a:p>
            <a:pPr marL="1143000" lvl="2" indent="-228600" defTabSz="914400">
              <a:lnSpc>
                <a:spcPct val="150000"/>
              </a:lnSpc>
              <a:spcBef>
                <a:spcPts val="499"/>
              </a:spcBef>
              <a:buClr>
                <a:srgbClr val="404040"/>
              </a:buClr>
              <a:buFont typeface="Arial"/>
              <a:buChar char="•"/>
            </a:pPr>
            <a:r>
              <a:rPr lang="fr-FR" sz="2000" b="0" u="none" strike="noStrike" spc="99">
                <a:solidFill>
                  <a:schemeClr val="dk1">
                    <a:lumMod val="75000"/>
                    <a:lumOff val="25000"/>
                  </a:schemeClr>
                </a:solidFill>
                <a:effectLst/>
                <a:uFillTx/>
                <a:latin typeface="Arial"/>
              </a:rPr>
              <a:t>Troisième niveau</a:t>
            </a:r>
            <a:endParaRPr lang="fr-FR" sz="2000" b="0" u="none" strike="noStrike">
              <a:solidFill>
                <a:srgbClr val="000000"/>
              </a:solidFill>
              <a:effectLst/>
              <a:uFillTx/>
              <a:latin typeface="Arial"/>
            </a:endParaRPr>
          </a:p>
          <a:p>
            <a:pPr marL="1600200" lvl="3" indent="-228600" defTabSz="914400">
              <a:lnSpc>
                <a:spcPct val="150000"/>
              </a:lnSpc>
              <a:spcBef>
                <a:spcPts val="499"/>
              </a:spcBef>
              <a:buClr>
                <a:srgbClr val="404040"/>
              </a:buClr>
              <a:buFont typeface="Arial"/>
              <a:buChar char="•"/>
            </a:pPr>
            <a:r>
              <a:rPr lang="fr-FR" sz="1800" b="0" u="none" strike="noStrike" spc="99">
                <a:solidFill>
                  <a:schemeClr val="dk1">
                    <a:lumMod val="75000"/>
                    <a:lumOff val="25000"/>
                  </a:schemeClr>
                </a:solidFill>
                <a:effectLst/>
                <a:uFillTx/>
                <a:latin typeface="Arial"/>
              </a:rPr>
              <a:t>Quatrième niveau</a:t>
            </a:r>
            <a:endParaRPr lang="fr-FR" sz="1800" b="0" u="none" strike="noStrike">
              <a:solidFill>
                <a:srgbClr val="000000"/>
              </a:solidFill>
              <a:effectLst/>
              <a:uFillTx/>
              <a:latin typeface="Arial"/>
            </a:endParaRPr>
          </a:p>
          <a:p>
            <a:pPr marL="2057400" lvl="4" indent="-228600" defTabSz="914400">
              <a:lnSpc>
                <a:spcPct val="150000"/>
              </a:lnSpc>
              <a:spcBef>
                <a:spcPts val="499"/>
              </a:spcBef>
              <a:buClr>
                <a:srgbClr val="404040"/>
              </a:buClr>
              <a:buFont typeface="Arial"/>
              <a:buChar char="•"/>
            </a:pPr>
            <a:r>
              <a:rPr lang="fr-FR" sz="1800" b="0" u="none" strike="noStrike" spc="99">
                <a:solidFill>
                  <a:schemeClr val="dk1">
                    <a:lumMod val="75000"/>
                    <a:lumOff val="25000"/>
                  </a:schemeClr>
                </a:solidFill>
                <a:effectLst/>
                <a:uFillTx/>
                <a:latin typeface="Arial"/>
              </a:rPr>
              <a:t>Cinquième niveau</a:t>
            </a:r>
            <a:endParaRPr lang="fr-FR" sz="1800" b="0" u="none" strike="noStrike">
              <a:solidFill>
                <a:srgbClr val="000000"/>
              </a:solidFill>
              <a:effectLst/>
              <a:uFillTx/>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Diapo-titre-uniquement">
    <p:bg>
      <p:bgPr>
        <a:solidFill>
          <a:srgbClr val="FFFFFA"/>
        </a:solidFill>
        <a:effectLst/>
      </p:bgPr>
    </p:bg>
    <p:spTree>
      <p:nvGrpSpPr>
        <p:cNvPr id="1" name=""/>
        <p:cNvGrpSpPr/>
        <p:nvPr/>
      </p:nvGrpSpPr>
      <p:grpSpPr>
        <a:xfrm>
          <a:off x="0" y="0"/>
          <a:ext cx="0" cy="0"/>
          <a:chOff x="0" y="0"/>
          <a:chExt cx="0" cy="0"/>
        </a:xfrm>
      </p:grpSpPr>
      <p:pic>
        <p:nvPicPr>
          <p:cNvPr id="11" name="Image 7"/>
          <p:cNvPicPr/>
          <p:nvPr/>
        </p:nvPicPr>
        <p:blipFill>
          <a:blip r:embed="rId2"/>
          <a:stretch/>
        </p:blipFill>
        <p:spPr>
          <a:xfrm>
            <a:off x="11103120" y="81720"/>
            <a:ext cx="933480" cy="471240"/>
          </a:xfrm>
          <a:prstGeom prst="rect">
            <a:avLst/>
          </a:prstGeom>
          <a:noFill/>
          <a:ln w="0">
            <a:noFill/>
          </a:ln>
        </p:spPr>
      </p:pic>
      <p:sp>
        <p:nvSpPr>
          <p:cNvPr id="12" name="PlaceHolder 1"/>
          <p:cNvSpPr>
            <a:spLocks noGrp="1"/>
          </p:cNvSpPr>
          <p:nvPr>
            <p:ph type="title"/>
          </p:nvPr>
        </p:nvSpPr>
        <p:spPr>
          <a:xfrm>
            <a:off x="519480" y="272880"/>
            <a:ext cx="10514880" cy="1043640"/>
          </a:xfrm>
          <a:prstGeom prst="rect">
            <a:avLst/>
          </a:prstGeom>
          <a:noFill/>
          <a:ln w="0">
            <a:noFill/>
          </a:ln>
        </p:spPr>
        <p:txBody>
          <a:bodyPr lIns="91440" tIns="45720" rIns="91440" bIns="45720" anchor="ctr">
            <a:noAutofit/>
          </a:bodyPr>
          <a:lstStyle/>
          <a:p>
            <a:pPr indent="0" defTabSz="914400">
              <a:lnSpc>
                <a:spcPct val="150000"/>
              </a:lnSpc>
              <a:buNone/>
              <a:tabLst>
                <a:tab pos="0" algn="l"/>
              </a:tabLst>
            </a:pPr>
            <a:r>
              <a:rPr lang="fr-FR" sz="4400" b="0" u="none" strike="noStrike" spc="99">
                <a:solidFill>
                  <a:schemeClr val="lt2">
                    <a:lumMod val="25000"/>
                  </a:schemeClr>
                </a:solidFill>
                <a:effectLst/>
                <a:uFillTx/>
                <a:latin typeface="Arial"/>
              </a:rPr>
              <a:t>Modifiez le titre de la diapo : sans zone texte</a:t>
            </a:r>
            <a:endParaRPr lang="fr-FR" sz="4400" b="0" u="none" strike="noStrike">
              <a:solidFill>
                <a:srgbClr val="000000"/>
              </a:solidFill>
              <a:effectLst/>
              <a:uFillTx/>
              <a:latin typeface="Arial"/>
            </a:endParaRPr>
          </a:p>
        </p:txBody>
      </p:sp>
      <p:sp>
        <p:nvSpPr>
          <p:cNvPr id="13" name="PlaceHolder 2"/>
          <p:cNvSpPr>
            <a:spLocks noGrp="1"/>
          </p:cNvSpPr>
          <p:nvPr>
            <p:ph type="dt" idx="4"/>
          </p:nvPr>
        </p:nvSpPr>
        <p:spPr>
          <a:xfrm>
            <a:off x="838080" y="6356520"/>
            <a:ext cx="2742480" cy="364320"/>
          </a:xfrm>
          <a:prstGeom prst="rect">
            <a:avLst/>
          </a:prstGeom>
          <a:noFill/>
          <a:ln w="0">
            <a:noFill/>
          </a:ln>
        </p:spPr>
        <p:txBody>
          <a:bodyPr lIns="91440" tIns="45720" rIns="91440" bIns="45720" anchor="ctr">
            <a:noAutofit/>
          </a:bodyPr>
          <a:lstStyle>
            <a:lvl1pPr indent="0" defTabSz="914400">
              <a:lnSpc>
                <a:spcPct val="100000"/>
              </a:lnSpc>
              <a:buNone/>
              <a:tabLst>
                <a:tab pos="0" algn="l"/>
              </a:tabLst>
              <a:defRPr lang="fr-FR" sz="1200" b="0" u="none" strike="noStrike">
                <a:solidFill>
                  <a:schemeClr val="dk1">
                    <a:tint val="75000"/>
                  </a:schemeClr>
                </a:solidFill>
                <a:effectLst/>
                <a:uFillTx/>
                <a:latin typeface="Calibri"/>
              </a:defRPr>
            </a:lvl1pPr>
          </a:lstStyle>
          <a:p>
            <a:pPr indent="0" defTabSz="914400">
              <a:lnSpc>
                <a:spcPct val="100000"/>
              </a:lnSpc>
              <a:buNone/>
              <a:tabLst>
                <a:tab pos="0" algn="l"/>
              </a:tabLst>
            </a:pPr>
            <a:r>
              <a:rPr lang="fr-FR" sz="1200" b="0" u="none" strike="noStrike">
                <a:solidFill>
                  <a:schemeClr val="dk1">
                    <a:tint val="75000"/>
                  </a:schemeClr>
                </a:solidFill>
                <a:effectLst/>
                <a:uFillTx/>
                <a:latin typeface="Calibri"/>
              </a:rPr>
              <a:t> </a:t>
            </a:r>
            <a:endParaRPr lang="fr-FR" sz="1200" b="0" u="none" strike="noStrike">
              <a:solidFill>
                <a:srgbClr val="000000"/>
              </a:solidFill>
              <a:effectLst/>
              <a:uFillTx/>
              <a:latin typeface="Times New Roman"/>
            </a:endParaRPr>
          </a:p>
        </p:txBody>
      </p:sp>
      <p:sp>
        <p:nvSpPr>
          <p:cNvPr id="14" name="PlaceHolder 3"/>
          <p:cNvSpPr>
            <a:spLocks noGrp="1"/>
          </p:cNvSpPr>
          <p:nvPr>
            <p:ph type="ftr" idx="5"/>
          </p:nvPr>
        </p:nvSpPr>
        <p:spPr>
          <a:xfrm>
            <a:off x="4038480" y="6356520"/>
            <a:ext cx="411408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Calibri"/>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Calibri"/>
              </a:rPr>
              <a:t> </a:t>
            </a:r>
            <a:endParaRPr lang="fr-FR" sz="1200" b="0" u="none" strike="noStrike">
              <a:solidFill>
                <a:srgbClr val="000000"/>
              </a:solidFill>
              <a:effectLst/>
              <a:uFillTx/>
              <a:latin typeface="Times New Roman"/>
            </a:endParaRPr>
          </a:p>
        </p:txBody>
      </p:sp>
      <p:sp>
        <p:nvSpPr>
          <p:cNvPr id="15" name="PlaceHolder 4"/>
          <p:cNvSpPr>
            <a:spLocks noGrp="1"/>
          </p:cNvSpPr>
          <p:nvPr>
            <p:ph type="sldNum" idx="6"/>
          </p:nvPr>
        </p:nvSpPr>
        <p:spPr>
          <a:xfrm>
            <a:off x="8610480" y="6356520"/>
            <a:ext cx="2742480" cy="36432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effectLst/>
                <a:uFillTx/>
                <a:latin typeface="Calibri"/>
              </a:defRPr>
            </a:lvl1pPr>
          </a:lstStyle>
          <a:p>
            <a:pPr indent="0" algn="r" defTabSz="914400">
              <a:lnSpc>
                <a:spcPct val="100000"/>
              </a:lnSpc>
              <a:buNone/>
              <a:tabLst>
                <a:tab pos="0" algn="l"/>
              </a:tabLst>
            </a:pPr>
            <a:fld id="{2ABB9100-77CA-4C4A-B669-F78825D89416}" type="slidenum">
              <a:rPr lang="fr-FR" sz="1200" b="0" u="none" strike="noStrike">
                <a:solidFill>
                  <a:schemeClr val="dk1">
                    <a:tint val="75000"/>
                  </a:schemeClr>
                </a:solidFill>
                <a:effectLst/>
                <a:uFillTx/>
                <a:latin typeface="Calibri"/>
              </a:rPr>
              <a:t>‹N°›</a:t>
            </a:fld>
            <a:endParaRPr lang="fr-FR" sz="1200" b="0" u="none" strike="noStrike">
              <a:solidFill>
                <a:srgbClr val="000000"/>
              </a:solidFill>
              <a:effectLst/>
              <a:uFillTx/>
              <a:latin typeface="Times New Roman"/>
            </a:endParaRPr>
          </a:p>
        </p:txBody>
      </p:sp>
      <p:sp>
        <p:nvSpPr>
          <p:cNvPr id="16" name="PlaceHolder 5"/>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lnSpc>
                <a:spcPct val="150000"/>
              </a:lnSpc>
              <a:spcBef>
                <a:spcPts val="1417"/>
              </a:spcBef>
              <a:buClr>
                <a:srgbClr val="000000"/>
              </a:buClr>
              <a:buSzPct val="45000"/>
              <a:buFont typeface="Wingdings" charset="2"/>
              <a:buChar char=""/>
            </a:pPr>
            <a:r>
              <a:rPr lang="fr-FR" sz="2800" b="0" u="none" strike="noStrike" spc="99">
                <a:solidFill>
                  <a:schemeClr val="dk1">
                    <a:lumMod val="85000"/>
                    <a:lumOff val="15000"/>
                  </a:schemeClr>
                </a:solidFill>
                <a:effectLst/>
                <a:uFillTx/>
                <a:latin typeface="Arial"/>
              </a:rPr>
              <a:t>Cliquez pour éditer le format du plan de texte</a:t>
            </a:r>
            <a:endParaRPr lang="fr-FR" sz="2800" b="0" u="none" strike="noStrike">
              <a:solidFill>
                <a:srgbClr val="000000"/>
              </a:solidFill>
              <a:effectLst/>
              <a:uFillTx/>
              <a:latin typeface="Arial"/>
            </a:endParaRPr>
          </a:p>
          <a:p>
            <a:pPr marL="864000" lvl="1" indent="-324000">
              <a:lnSpc>
                <a:spcPct val="150000"/>
              </a:lnSpc>
              <a:spcBef>
                <a:spcPts val="1134"/>
              </a:spcBef>
              <a:buClr>
                <a:srgbClr val="000000"/>
              </a:buClr>
              <a:buSzPct val="75000"/>
              <a:buFont typeface="Symbol" charset="2"/>
              <a:buChar char=""/>
            </a:pPr>
            <a:r>
              <a:rPr lang="fr-FR" sz="2000" b="0" u="none" strike="noStrike" spc="99">
                <a:solidFill>
                  <a:schemeClr val="dk1">
                    <a:lumMod val="85000"/>
                    <a:lumOff val="15000"/>
                  </a:schemeClr>
                </a:solidFill>
                <a:effectLst/>
                <a:uFillTx/>
                <a:latin typeface="Arial"/>
              </a:rPr>
              <a:t>Second niveau de plan</a:t>
            </a:r>
            <a:endParaRPr lang="fr-FR" sz="2000" b="0" u="none" strike="noStrike">
              <a:solidFill>
                <a:srgbClr val="000000"/>
              </a:solidFill>
              <a:effectLst/>
              <a:uFillTx/>
              <a:latin typeface="Arial"/>
            </a:endParaRPr>
          </a:p>
          <a:p>
            <a:pPr marL="1296000" lvl="2" indent="-288000">
              <a:lnSpc>
                <a:spcPct val="150000"/>
              </a:lnSpc>
              <a:spcBef>
                <a:spcPts val="850"/>
              </a:spcBef>
              <a:buClr>
                <a:srgbClr val="000000"/>
              </a:buClr>
              <a:buSzPct val="45000"/>
              <a:buFont typeface="Wingdings" charset="2"/>
              <a:buChar char=""/>
            </a:pPr>
            <a:r>
              <a:rPr lang="fr-FR" sz="1800" b="0" u="none" strike="noStrike" spc="99">
                <a:solidFill>
                  <a:schemeClr val="dk1">
                    <a:lumMod val="85000"/>
                    <a:lumOff val="15000"/>
                  </a:schemeClr>
                </a:solidFill>
                <a:effectLst/>
                <a:uFillTx/>
                <a:latin typeface="Arial"/>
              </a:rPr>
              <a:t>Troisième niveau de plan</a:t>
            </a:r>
            <a:endParaRPr lang="fr-FR" sz="1800" b="0" u="none" strike="noStrike">
              <a:solidFill>
                <a:srgbClr val="000000"/>
              </a:solidFill>
              <a:effectLst/>
              <a:uFillTx/>
              <a:latin typeface="Arial"/>
            </a:endParaRPr>
          </a:p>
          <a:p>
            <a:pPr marL="1728000" lvl="3" indent="-216000">
              <a:lnSpc>
                <a:spcPct val="150000"/>
              </a:lnSpc>
              <a:spcBef>
                <a:spcPts val="567"/>
              </a:spcBef>
              <a:buClr>
                <a:srgbClr val="000000"/>
              </a:buClr>
              <a:buSzPct val="75000"/>
              <a:buFont typeface="Symbol" charset="2"/>
              <a:buChar char=""/>
            </a:pPr>
            <a:r>
              <a:rPr lang="fr-FR" sz="1800" b="0" u="none" strike="noStrike" spc="99">
                <a:solidFill>
                  <a:schemeClr val="dk1">
                    <a:lumMod val="85000"/>
                    <a:lumOff val="15000"/>
                  </a:schemeClr>
                </a:solidFill>
                <a:effectLst/>
                <a:uFillTx/>
                <a:latin typeface="Arial"/>
              </a:rPr>
              <a:t>Quatrième niveau de plan</a:t>
            </a:r>
            <a:endParaRPr lang="fr-FR" sz="1800" b="0" u="none" strike="noStrike">
              <a:solidFill>
                <a:srgbClr val="000000"/>
              </a:solidFill>
              <a:effectLst/>
              <a:uFillTx/>
              <a:latin typeface="Arial"/>
            </a:endParaRPr>
          </a:p>
          <a:p>
            <a:pPr marL="2160000" lvl="4" indent="-216000">
              <a:lnSpc>
                <a:spcPct val="150000"/>
              </a:lnSpc>
              <a:spcBef>
                <a:spcPts val="283"/>
              </a:spcBef>
              <a:buClr>
                <a:srgbClr val="000000"/>
              </a:buClr>
              <a:buSzPct val="45000"/>
              <a:buFont typeface="Wingdings" charset="2"/>
              <a:buChar char=""/>
            </a:pPr>
            <a:r>
              <a:rPr lang="fr-FR" sz="2000" b="0" u="none" strike="noStrike" spc="99">
                <a:solidFill>
                  <a:schemeClr val="dk1">
                    <a:lumMod val="85000"/>
                    <a:lumOff val="15000"/>
                  </a:schemeClr>
                </a:solidFill>
                <a:effectLst/>
                <a:uFillTx/>
                <a:latin typeface="Arial"/>
              </a:rPr>
              <a:t>Cinquième niveau de plan</a:t>
            </a:r>
            <a:endParaRPr lang="fr-FR" sz="2000" b="0" u="none" strike="noStrike">
              <a:solidFill>
                <a:srgbClr val="000000"/>
              </a:solidFill>
              <a:effectLst/>
              <a:uFillTx/>
              <a:latin typeface="Arial"/>
            </a:endParaRPr>
          </a:p>
          <a:p>
            <a:pPr marL="2592000" lvl="5" indent="-216000">
              <a:lnSpc>
                <a:spcPct val="150000"/>
              </a:lnSpc>
              <a:spcBef>
                <a:spcPts val="283"/>
              </a:spcBef>
              <a:buClr>
                <a:srgbClr val="000000"/>
              </a:buClr>
              <a:buSzPct val="45000"/>
              <a:buFont typeface="Wingdings" charset="2"/>
              <a:buChar char=""/>
            </a:pPr>
            <a:r>
              <a:rPr lang="fr-FR" sz="2000" b="0" u="none" strike="noStrike" spc="99">
                <a:solidFill>
                  <a:schemeClr val="dk1">
                    <a:lumMod val="85000"/>
                    <a:lumOff val="15000"/>
                  </a:schemeClr>
                </a:solidFill>
                <a:effectLst/>
                <a:uFillTx/>
                <a:latin typeface="Arial"/>
              </a:rPr>
              <a:t>Sixième niveau de plan</a:t>
            </a:r>
            <a:endParaRPr lang="fr-FR" sz="2000" b="0" u="none" strike="noStrike">
              <a:solidFill>
                <a:srgbClr val="000000"/>
              </a:solidFill>
              <a:effectLst/>
              <a:uFillTx/>
              <a:latin typeface="Arial"/>
            </a:endParaRPr>
          </a:p>
          <a:p>
            <a:pPr marL="3024000" lvl="6" indent="-216000">
              <a:lnSpc>
                <a:spcPct val="150000"/>
              </a:lnSpc>
              <a:spcBef>
                <a:spcPts val="283"/>
              </a:spcBef>
              <a:buClr>
                <a:srgbClr val="000000"/>
              </a:buClr>
              <a:buSzPct val="45000"/>
              <a:buFont typeface="Wingdings" charset="2"/>
              <a:buChar char=""/>
            </a:pPr>
            <a:r>
              <a:rPr lang="fr-FR" sz="2000" b="0" u="none" strike="noStrike" spc="99">
                <a:solidFill>
                  <a:schemeClr val="dk1">
                    <a:lumMod val="85000"/>
                    <a:lumOff val="15000"/>
                  </a:schemeClr>
                </a:solidFill>
                <a:effectLst/>
                <a:uFillTx/>
                <a:latin typeface="Arial"/>
              </a:rPr>
              <a:t>Septième niveau de plan</a:t>
            </a:r>
            <a:endParaRPr lang="fr-FR" sz="2000" b="0" u="none" strike="noStrike">
              <a:solidFill>
                <a:srgbClr val="000000"/>
              </a:solidFill>
              <a:effectLst/>
              <a:uFillTx/>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Diapo-avec-image">
    <p:bg>
      <p:bgPr>
        <a:solidFill>
          <a:srgbClr val="FFFFFA"/>
        </a:solidFill>
        <a:effectLst/>
      </p:bgPr>
    </p:bg>
    <p:spTree>
      <p:nvGrpSpPr>
        <p:cNvPr id="1" name=""/>
        <p:cNvGrpSpPr/>
        <p:nvPr/>
      </p:nvGrpSpPr>
      <p:grpSpPr>
        <a:xfrm>
          <a:off x="0" y="0"/>
          <a:ext cx="0" cy="0"/>
          <a:chOff x="0" y="0"/>
          <a:chExt cx="0" cy="0"/>
        </a:xfrm>
      </p:grpSpPr>
      <p:pic>
        <p:nvPicPr>
          <p:cNvPr id="17" name="Image 7"/>
          <p:cNvPicPr/>
          <p:nvPr/>
        </p:nvPicPr>
        <p:blipFill>
          <a:blip r:embed="rId2"/>
          <a:stretch/>
        </p:blipFill>
        <p:spPr>
          <a:xfrm>
            <a:off x="11103120" y="81720"/>
            <a:ext cx="933480" cy="471240"/>
          </a:xfrm>
          <a:prstGeom prst="rect">
            <a:avLst/>
          </a:prstGeom>
          <a:noFill/>
          <a:ln w="0">
            <a:noFill/>
          </a:ln>
        </p:spPr>
      </p:pic>
      <p:sp>
        <p:nvSpPr>
          <p:cNvPr id="18" name="PlaceHolder 1"/>
          <p:cNvSpPr>
            <a:spLocks noGrp="1"/>
          </p:cNvSpPr>
          <p:nvPr>
            <p:ph type="title"/>
          </p:nvPr>
        </p:nvSpPr>
        <p:spPr>
          <a:xfrm>
            <a:off x="519480" y="272880"/>
            <a:ext cx="10514880" cy="1043640"/>
          </a:xfrm>
          <a:prstGeom prst="rect">
            <a:avLst/>
          </a:prstGeom>
          <a:noFill/>
          <a:ln w="0">
            <a:noFill/>
          </a:ln>
        </p:spPr>
        <p:txBody>
          <a:bodyPr lIns="91440" tIns="45720" rIns="91440" bIns="45720" anchor="ctr">
            <a:noAutofit/>
          </a:bodyPr>
          <a:lstStyle/>
          <a:p>
            <a:pPr indent="0" defTabSz="914400">
              <a:lnSpc>
                <a:spcPct val="150000"/>
              </a:lnSpc>
              <a:buNone/>
              <a:tabLst>
                <a:tab pos="0" algn="l"/>
              </a:tabLst>
            </a:pPr>
            <a:r>
              <a:rPr lang="fr-FR" sz="4400" b="0" u="none" strike="noStrike" spc="99">
                <a:solidFill>
                  <a:schemeClr val="lt2">
                    <a:lumMod val="25000"/>
                  </a:schemeClr>
                </a:solidFill>
                <a:effectLst/>
                <a:uFillTx/>
                <a:latin typeface="Arial"/>
              </a:rPr>
              <a:t>Modifiez le titre de la diapo</a:t>
            </a:r>
            <a:endParaRPr lang="fr-FR" sz="4400" b="0" u="none" strike="noStrike">
              <a:solidFill>
                <a:srgbClr val="000000"/>
              </a:solidFill>
              <a:effectLst/>
              <a:uFillTx/>
              <a:latin typeface="Arial"/>
            </a:endParaRPr>
          </a:p>
        </p:txBody>
      </p:sp>
      <p:sp>
        <p:nvSpPr>
          <p:cNvPr id="19" name="PlaceHolder 2"/>
          <p:cNvSpPr>
            <a:spLocks noGrp="1"/>
          </p:cNvSpPr>
          <p:nvPr>
            <p:ph type="dt" idx="7"/>
          </p:nvPr>
        </p:nvSpPr>
        <p:spPr>
          <a:xfrm>
            <a:off x="838080" y="6356520"/>
            <a:ext cx="2742480" cy="364320"/>
          </a:xfrm>
          <a:prstGeom prst="rect">
            <a:avLst/>
          </a:prstGeom>
          <a:noFill/>
          <a:ln w="0">
            <a:noFill/>
          </a:ln>
        </p:spPr>
        <p:txBody>
          <a:bodyPr lIns="91440" tIns="45720" rIns="91440" bIns="45720" anchor="ctr">
            <a:noAutofit/>
          </a:bodyPr>
          <a:lstStyle>
            <a:lvl1pPr indent="0" defTabSz="914400">
              <a:lnSpc>
                <a:spcPct val="100000"/>
              </a:lnSpc>
              <a:buNone/>
              <a:tabLst>
                <a:tab pos="0" algn="l"/>
              </a:tabLst>
              <a:defRPr lang="fr-FR" sz="1200" b="0" u="none" strike="noStrike">
                <a:solidFill>
                  <a:schemeClr val="dk1">
                    <a:tint val="75000"/>
                  </a:schemeClr>
                </a:solidFill>
                <a:effectLst/>
                <a:uFillTx/>
                <a:latin typeface="Calibri"/>
              </a:defRPr>
            </a:lvl1pPr>
          </a:lstStyle>
          <a:p>
            <a:pPr indent="0" defTabSz="914400">
              <a:lnSpc>
                <a:spcPct val="100000"/>
              </a:lnSpc>
              <a:buNone/>
              <a:tabLst>
                <a:tab pos="0" algn="l"/>
              </a:tabLst>
            </a:pPr>
            <a:r>
              <a:rPr lang="fr-FR" sz="1200" b="0" u="none" strike="noStrike">
                <a:solidFill>
                  <a:schemeClr val="dk1">
                    <a:tint val="75000"/>
                  </a:schemeClr>
                </a:solidFill>
                <a:effectLst/>
                <a:uFillTx/>
                <a:latin typeface="Calibri"/>
              </a:rPr>
              <a:t>&lt;date/heure&gt;</a:t>
            </a:r>
            <a:endParaRPr lang="fr-FR" sz="1200" b="0" u="none" strike="noStrike">
              <a:solidFill>
                <a:srgbClr val="000000"/>
              </a:solidFill>
              <a:effectLst/>
              <a:uFillTx/>
              <a:latin typeface="Times New Roman"/>
            </a:endParaRPr>
          </a:p>
        </p:txBody>
      </p:sp>
      <p:sp>
        <p:nvSpPr>
          <p:cNvPr id="20" name="PlaceHolder 3"/>
          <p:cNvSpPr>
            <a:spLocks noGrp="1"/>
          </p:cNvSpPr>
          <p:nvPr>
            <p:ph type="ftr" idx="8"/>
          </p:nvPr>
        </p:nvSpPr>
        <p:spPr>
          <a:xfrm>
            <a:off x="4038480" y="6356520"/>
            <a:ext cx="411408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Calibri"/>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Calibri"/>
              </a:rPr>
              <a:t>&lt;pied de page&gt;</a:t>
            </a:r>
            <a:endParaRPr lang="fr-FR" sz="1200" b="0" u="none" strike="noStrike">
              <a:solidFill>
                <a:srgbClr val="000000"/>
              </a:solidFill>
              <a:effectLst/>
              <a:uFillTx/>
              <a:latin typeface="Times New Roman"/>
            </a:endParaRPr>
          </a:p>
        </p:txBody>
      </p:sp>
      <p:sp>
        <p:nvSpPr>
          <p:cNvPr id="21" name="PlaceHolder 4"/>
          <p:cNvSpPr>
            <a:spLocks noGrp="1"/>
          </p:cNvSpPr>
          <p:nvPr>
            <p:ph type="sldNum" idx="9"/>
          </p:nvPr>
        </p:nvSpPr>
        <p:spPr>
          <a:xfrm>
            <a:off x="8610480" y="6356520"/>
            <a:ext cx="2742480" cy="36432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effectLst/>
                <a:uFillTx/>
                <a:latin typeface="Calibri"/>
              </a:defRPr>
            </a:lvl1pPr>
          </a:lstStyle>
          <a:p>
            <a:pPr indent="0" algn="r" defTabSz="914400">
              <a:lnSpc>
                <a:spcPct val="100000"/>
              </a:lnSpc>
              <a:buNone/>
              <a:tabLst>
                <a:tab pos="0" algn="l"/>
              </a:tabLst>
            </a:pPr>
            <a:fld id="{FC899045-51CE-4E8F-8B47-21BEF0813BCC}" type="slidenum">
              <a:rPr lang="fr-FR" sz="1200" b="0" u="none" strike="noStrike">
                <a:solidFill>
                  <a:schemeClr val="dk1">
                    <a:tint val="75000"/>
                  </a:schemeClr>
                </a:solidFill>
                <a:effectLst/>
                <a:uFillTx/>
                <a:latin typeface="Calibri"/>
              </a:rPr>
              <a:t>‹N°›</a:t>
            </a:fld>
            <a:endParaRPr lang="fr-FR" sz="1200" b="0" u="none" strike="noStrike">
              <a:solidFill>
                <a:srgbClr val="000000"/>
              </a:solidFill>
              <a:effectLst/>
              <a:uFillTx/>
              <a:latin typeface="Times New Roman"/>
            </a:endParaRPr>
          </a:p>
        </p:txBody>
      </p:sp>
      <p:sp>
        <p:nvSpPr>
          <p:cNvPr id="22" name="PlaceHolder 5"/>
          <p:cNvSpPr>
            <a:spLocks noGrp="1"/>
          </p:cNvSpPr>
          <p:nvPr>
            <p:ph type="body"/>
          </p:nvPr>
        </p:nvSpPr>
        <p:spPr>
          <a:xfrm>
            <a:off x="519120" y="1468440"/>
            <a:ext cx="10514880" cy="4755600"/>
          </a:xfrm>
          <a:prstGeom prst="rect">
            <a:avLst/>
          </a:prstGeom>
          <a:noFill/>
          <a:ln w="0">
            <a:noFill/>
          </a:ln>
        </p:spPr>
        <p:txBody>
          <a:bodyPr lIns="90000" tIns="45000" rIns="90000" bIns="45000" anchor="t">
            <a:noAutofit/>
          </a:bodyPr>
          <a:lstStyle/>
          <a:p>
            <a:pPr marL="432000" indent="-324000">
              <a:lnSpc>
                <a:spcPct val="150000"/>
              </a:lnSpc>
              <a:spcBef>
                <a:spcPts val="1417"/>
              </a:spcBef>
              <a:buClr>
                <a:srgbClr val="000000"/>
              </a:buClr>
              <a:buSzPct val="45000"/>
              <a:buFont typeface="Wingdings" charset="2"/>
              <a:buChar char=""/>
            </a:pPr>
            <a:r>
              <a:rPr lang="fr-FR" sz="1800" b="0" u="none" strike="noStrike" spc="99">
                <a:solidFill>
                  <a:schemeClr val="dk1">
                    <a:lumMod val="85000"/>
                    <a:lumOff val="15000"/>
                  </a:schemeClr>
                </a:solidFill>
                <a:effectLst/>
                <a:uFillTx/>
                <a:latin typeface="Arial"/>
              </a:rPr>
              <a:t>Cliquez pour éditer le format du plan de texte</a:t>
            </a:r>
            <a:endParaRPr lang="fr-FR" sz="1800" b="0" u="none" strike="noStrike">
              <a:solidFill>
                <a:srgbClr val="000000"/>
              </a:solidFill>
              <a:effectLst/>
              <a:uFillTx/>
              <a:latin typeface="Arial"/>
            </a:endParaRPr>
          </a:p>
          <a:p>
            <a:pPr marL="864000" lvl="1" indent="-324000">
              <a:lnSpc>
                <a:spcPct val="150000"/>
              </a:lnSpc>
              <a:spcBef>
                <a:spcPts val="1134"/>
              </a:spcBef>
              <a:buClr>
                <a:srgbClr val="000000"/>
              </a:buClr>
              <a:buSzPct val="75000"/>
              <a:buFont typeface="Symbol" charset="2"/>
              <a:buChar char=""/>
            </a:pPr>
            <a:r>
              <a:rPr lang="fr-FR" sz="1800" b="0" u="none" strike="noStrike" spc="99">
                <a:solidFill>
                  <a:schemeClr val="dk1">
                    <a:lumMod val="85000"/>
                    <a:lumOff val="15000"/>
                  </a:schemeClr>
                </a:solidFill>
                <a:effectLst/>
                <a:uFillTx/>
                <a:latin typeface="Arial"/>
              </a:rPr>
              <a:t>Second niveau de plan</a:t>
            </a:r>
            <a:endParaRPr lang="fr-FR" sz="1800" b="0" u="none" strike="noStrike">
              <a:solidFill>
                <a:srgbClr val="000000"/>
              </a:solidFill>
              <a:effectLst/>
              <a:uFillTx/>
              <a:latin typeface="Arial"/>
            </a:endParaRPr>
          </a:p>
          <a:p>
            <a:pPr marL="1296000" lvl="2" indent="-288000">
              <a:lnSpc>
                <a:spcPct val="150000"/>
              </a:lnSpc>
              <a:spcBef>
                <a:spcPts val="850"/>
              </a:spcBef>
              <a:buClr>
                <a:srgbClr val="000000"/>
              </a:buClr>
              <a:buSzPct val="45000"/>
              <a:buFont typeface="Wingdings" charset="2"/>
              <a:buChar char=""/>
            </a:pPr>
            <a:r>
              <a:rPr lang="fr-FR" sz="1800" b="0" u="none" strike="noStrike" spc="99">
                <a:solidFill>
                  <a:schemeClr val="dk1">
                    <a:lumMod val="85000"/>
                    <a:lumOff val="15000"/>
                  </a:schemeClr>
                </a:solidFill>
                <a:effectLst/>
                <a:uFillTx/>
                <a:latin typeface="Arial"/>
              </a:rPr>
              <a:t>Troisième niveau de plan</a:t>
            </a:r>
            <a:endParaRPr lang="fr-FR" sz="1800" b="0" u="none" strike="noStrike">
              <a:solidFill>
                <a:srgbClr val="000000"/>
              </a:solidFill>
              <a:effectLst/>
              <a:uFillTx/>
              <a:latin typeface="Arial"/>
            </a:endParaRPr>
          </a:p>
          <a:p>
            <a:pPr marL="1728000" lvl="3" indent="-216000">
              <a:lnSpc>
                <a:spcPct val="150000"/>
              </a:lnSpc>
              <a:spcBef>
                <a:spcPts val="567"/>
              </a:spcBef>
              <a:buClr>
                <a:srgbClr val="000000"/>
              </a:buClr>
              <a:buSzPct val="75000"/>
              <a:buFont typeface="Symbol" charset="2"/>
              <a:buChar char=""/>
            </a:pPr>
            <a:r>
              <a:rPr lang="fr-FR" sz="1800" b="0" u="none" strike="noStrike" spc="99">
                <a:solidFill>
                  <a:schemeClr val="dk1">
                    <a:lumMod val="85000"/>
                    <a:lumOff val="15000"/>
                  </a:schemeClr>
                </a:solidFill>
                <a:effectLst/>
                <a:uFillTx/>
                <a:latin typeface="Arial"/>
              </a:rPr>
              <a:t>Quatrième niveau de plan</a:t>
            </a:r>
            <a:endParaRPr lang="fr-FR" sz="1800" b="0" u="none" strike="noStrike">
              <a:solidFill>
                <a:srgbClr val="000000"/>
              </a:solidFill>
              <a:effectLst/>
              <a:uFillTx/>
              <a:latin typeface="Arial"/>
            </a:endParaRPr>
          </a:p>
          <a:p>
            <a:pPr marL="2160000" lvl="4" indent="-216000">
              <a:lnSpc>
                <a:spcPct val="150000"/>
              </a:lnSpc>
              <a:spcBef>
                <a:spcPts val="283"/>
              </a:spcBef>
              <a:buClr>
                <a:srgbClr val="000000"/>
              </a:buClr>
              <a:buSzPct val="45000"/>
              <a:buFont typeface="Wingdings" charset="2"/>
              <a:buChar char=""/>
            </a:pPr>
            <a:r>
              <a:rPr lang="fr-FR" sz="1800" b="0" u="none" strike="noStrike" spc="99">
                <a:solidFill>
                  <a:schemeClr val="dk1">
                    <a:lumMod val="85000"/>
                    <a:lumOff val="15000"/>
                  </a:schemeClr>
                </a:solidFill>
                <a:effectLst/>
                <a:uFillTx/>
                <a:latin typeface="Arial"/>
              </a:rPr>
              <a:t>Cinquième niveau de plan</a:t>
            </a:r>
            <a:endParaRPr lang="fr-FR" sz="1800" b="0" u="none" strike="noStrike">
              <a:solidFill>
                <a:srgbClr val="000000"/>
              </a:solidFill>
              <a:effectLst/>
              <a:uFillTx/>
              <a:latin typeface="Arial"/>
            </a:endParaRPr>
          </a:p>
          <a:p>
            <a:pPr marL="2592000" lvl="5" indent="-216000">
              <a:lnSpc>
                <a:spcPct val="150000"/>
              </a:lnSpc>
              <a:spcBef>
                <a:spcPts val="283"/>
              </a:spcBef>
              <a:buClr>
                <a:srgbClr val="000000"/>
              </a:buClr>
              <a:buSzPct val="45000"/>
              <a:buFont typeface="Wingdings" charset="2"/>
              <a:buChar char=""/>
            </a:pPr>
            <a:r>
              <a:rPr lang="fr-FR" sz="1800" b="0" u="none" strike="noStrike" spc="99">
                <a:solidFill>
                  <a:schemeClr val="dk1">
                    <a:lumMod val="85000"/>
                    <a:lumOff val="15000"/>
                  </a:schemeClr>
                </a:solidFill>
                <a:effectLst/>
                <a:uFillTx/>
                <a:latin typeface="Arial"/>
              </a:rPr>
              <a:t>Sixième niveau de plan</a:t>
            </a:r>
            <a:endParaRPr lang="fr-FR" sz="1800" b="0" u="none" strike="noStrike">
              <a:solidFill>
                <a:srgbClr val="000000"/>
              </a:solidFill>
              <a:effectLst/>
              <a:uFillTx/>
              <a:latin typeface="Arial"/>
            </a:endParaRPr>
          </a:p>
          <a:p>
            <a:pPr marL="3024000" lvl="6" indent="-216000">
              <a:lnSpc>
                <a:spcPct val="150000"/>
              </a:lnSpc>
              <a:spcBef>
                <a:spcPts val="283"/>
              </a:spcBef>
              <a:buClr>
                <a:srgbClr val="000000"/>
              </a:buClr>
              <a:buSzPct val="45000"/>
              <a:buFont typeface="Wingdings" charset="2"/>
              <a:buChar char=""/>
            </a:pPr>
            <a:r>
              <a:rPr lang="fr-FR" sz="1800" b="0" u="none" strike="noStrike" spc="99">
                <a:solidFill>
                  <a:schemeClr val="dk1">
                    <a:lumMod val="85000"/>
                    <a:lumOff val="15000"/>
                  </a:schemeClr>
                </a:solidFill>
                <a:effectLst/>
                <a:uFillTx/>
                <a:latin typeface="Arial"/>
              </a:rPr>
              <a:t>Septième niveau de plan</a:t>
            </a:r>
            <a:endParaRPr lang="fr-FR" sz="1800" b="0" u="none" strike="noStrike">
              <a:solidFill>
                <a:srgbClr val="000000"/>
              </a:solidFill>
              <a:effectLst/>
              <a:uFillTx/>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Diapo-texte-image">
    <p:bg>
      <p:bgPr>
        <a:solidFill>
          <a:srgbClr val="FFFFFA"/>
        </a:solidFill>
        <a:effectLst/>
      </p:bgPr>
    </p:bg>
    <p:spTree>
      <p:nvGrpSpPr>
        <p:cNvPr id="1" name=""/>
        <p:cNvGrpSpPr/>
        <p:nvPr/>
      </p:nvGrpSpPr>
      <p:grpSpPr>
        <a:xfrm>
          <a:off x="0" y="0"/>
          <a:ext cx="0" cy="0"/>
          <a:chOff x="0" y="0"/>
          <a:chExt cx="0" cy="0"/>
        </a:xfrm>
      </p:grpSpPr>
      <p:pic>
        <p:nvPicPr>
          <p:cNvPr id="23" name="Image 7"/>
          <p:cNvPicPr/>
          <p:nvPr/>
        </p:nvPicPr>
        <p:blipFill>
          <a:blip r:embed="rId2"/>
          <a:stretch/>
        </p:blipFill>
        <p:spPr>
          <a:xfrm>
            <a:off x="11103120" y="81720"/>
            <a:ext cx="933480" cy="471240"/>
          </a:xfrm>
          <a:prstGeom prst="rect">
            <a:avLst/>
          </a:prstGeom>
          <a:noFill/>
          <a:ln w="0">
            <a:noFill/>
          </a:ln>
        </p:spPr>
      </p:pic>
      <p:sp>
        <p:nvSpPr>
          <p:cNvPr id="24" name="PlaceHolder 1"/>
          <p:cNvSpPr>
            <a:spLocks noGrp="1"/>
          </p:cNvSpPr>
          <p:nvPr>
            <p:ph type="title"/>
          </p:nvPr>
        </p:nvSpPr>
        <p:spPr>
          <a:xfrm>
            <a:off x="519480" y="272880"/>
            <a:ext cx="10514880" cy="1043640"/>
          </a:xfrm>
          <a:prstGeom prst="rect">
            <a:avLst/>
          </a:prstGeom>
          <a:noFill/>
          <a:ln w="0">
            <a:noFill/>
          </a:ln>
        </p:spPr>
        <p:txBody>
          <a:bodyPr lIns="91440" tIns="45720" rIns="91440" bIns="45720" anchor="ctr">
            <a:noAutofit/>
          </a:bodyPr>
          <a:lstStyle/>
          <a:p>
            <a:pPr indent="0" defTabSz="914400">
              <a:lnSpc>
                <a:spcPct val="150000"/>
              </a:lnSpc>
              <a:buNone/>
              <a:tabLst>
                <a:tab pos="0" algn="l"/>
              </a:tabLst>
            </a:pPr>
            <a:r>
              <a:rPr lang="fr-FR" sz="4400" b="0" u="none" strike="noStrike" spc="99">
                <a:solidFill>
                  <a:schemeClr val="lt2">
                    <a:lumMod val="25000"/>
                  </a:schemeClr>
                </a:solidFill>
                <a:effectLst/>
                <a:uFillTx/>
                <a:latin typeface="Arial"/>
              </a:rPr>
              <a:t>Modifiez le titre de la diapo</a:t>
            </a:r>
            <a:endParaRPr lang="fr-FR" sz="4400" b="0" u="none" strike="noStrike">
              <a:solidFill>
                <a:srgbClr val="000000"/>
              </a:solidFill>
              <a:effectLst/>
              <a:uFillTx/>
              <a:latin typeface="Arial"/>
            </a:endParaRPr>
          </a:p>
        </p:txBody>
      </p:sp>
      <p:sp>
        <p:nvSpPr>
          <p:cNvPr id="25" name="PlaceHolder 2"/>
          <p:cNvSpPr>
            <a:spLocks noGrp="1"/>
          </p:cNvSpPr>
          <p:nvPr>
            <p:ph type="dt" idx="10"/>
          </p:nvPr>
        </p:nvSpPr>
        <p:spPr>
          <a:xfrm>
            <a:off x="838080" y="6356520"/>
            <a:ext cx="2742480" cy="364320"/>
          </a:xfrm>
          <a:prstGeom prst="rect">
            <a:avLst/>
          </a:prstGeom>
          <a:noFill/>
          <a:ln w="0">
            <a:noFill/>
          </a:ln>
        </p:spPr>
        <p:txBody>
          <a:bodyPr lIns="91440" tIns="45720" rIns="91440" bIns="45720" anchor="ctr">
            <a:noAutofit/>
          </a:bodyPr>
          <a:lstStyle>
            <a:lvl1pPr indent="0" defTabSz="914400">
              <a:lnSpc>
                <a:spcPct val="100000"/>
              </a:lnSpc>
              <a:buNone/>
              <a:tabLst>
                <a:tab pos="0" algn="l"/>
              </a:tabLst>
              <a:defRPr lang="fr-FR" sz="1200" b="0" u="none" strike="noStrike">
                <a:solidFill>
                  <a:schemeClr val="dk1">
                    <a:tint val="75000"/>
                  </a:schemeClr>
                </a:solidFill>
                <a:effectLst/>
                <a:uFillTx/>
                <a:latin typeface="Calibri"/>
              </a:defRPr>
            </a:lvl1pPr>
          </a:lstStyle>
          <a:p>
            <a:pPr indent="0" defTabSz="914400">
              <a:lnSpc>
                <a:spcPct val="100000"/>
              </a:lnSpc>
              <a:buNone/>
              <a:tabLst>
                <a:tab pos="0" algn="l"/>
              </a:tabLst>
            </a:pPr>
            <a:r>
              <a:rPr lang="fr-FR" sz="1200" b="0" u="none" strike="noStrike">
                <a:solidFill>
                  <a:schemeClr val="dk1">
                    <a:tint val="75000"/>
                  </a:schemeClr>
                </a:solidFill>
                <a:effectLst/>
                <a:uFillTx/>
                <a:latin typeface="Calibri"/>
              </a:rPr>
              <a:t>&lt;date/heure&gt;</a:t>
            </a:r>
            <a:endParaRPr lang="fr-FR" sz="1200" b="0" u="none" strike="noStrike">
              <a:solidFill>
                <a:srgbClr val="000000"/>
              </a:solidFill>
              <a:effectLst/>
              <a:uFillTx/>
              <a:latin typeface="Times New Roman"/>
            </a:endParaRPr>
          </a:p>
        </p:txBody>
      </p:sp>
      <p:sp>
        <p:nvSpPr>
          <p:cNvPr id="26" name="PlaceHolder 3"/>
          <p:cNvSpPr>
            <a:spLocks noGrp="1"/>
          </p:cNvSpPr>
          <p:nvPr>
            <p:ph type="ftr" idx="11"/>
          </p:nvPr>
        </p:nvSpPr>
        <p:spPr>
          <a:xfrm>
            <a:off x="4038480" y="6356520"/>
            <a:ext cx="411408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Calibri"/>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Calibri"/>
              </a:rPr>
              <a:t>&lt;pied de page&gt;</a:t>
            </a:r>
            <a:endParaRPr lang="fr-FR" sz="1200" b="0" u="none" strike="noStrike">
              <a:solidFill>
                <a:srgbClr val="000000"/>
              </a:solidFill>
              <a:effectLst/>
              <a:uFillTx/>
              <a:latin typeface="Times New Roman"/>
            </a:endParaRPr>
          </a:p>
        </p:txBody>
      </p:sp>
      <p:sp>
        <p:nvSpPr>
          <p:cNvPr id="27" name="PlaceHolder 4"/>
          <p:cNvSpPr>
            <a:spLocks noGrp="1"/>
          </p:cNvSpPr>
          <p:nvPr>
            <p:ph type="sldNum" idx="12"/>
          </p:nvPr>
        </p:nvSpPr>
        <p:spPr>
          <a:xfrm>
            <a:off x="8610480" y="6356520"/>
            <a:ext cx="2742480" cy="36432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effectLst/>
                <a:uFillTx/>
                <a:latin typeface="Calibri"/>
              </a:defRPr>
            </a:lvl1pPr>
          </a:lstStyle>
          <a:p>
            <a:pPr indent="0" algn="r" defTabSz="914400">
              <a:lnSpc>
                <a:spcPct val="100000"/>
              </a:lnSpc>
              <a:buNone/>
              <a:tabLst>
                <a:tab pos="0" algn="l"/>
              </a:tabLst>
            </a:pPr>
            <a:fld id="{B54AB06D-280A-482D-831A-E08270D86EE3}" type="slidenum">
              <a:rPr lang="fr-FR" sz="1200" b="0" u="none" strike="noStrike">
                <a:solidFill>
                  <a:schemeClr val="dk1">
                    <a:tint val="75000"/>
                  </a:schemeClr>
                </a:solidFill>
                <a:effectLst/>
                <a:uFillTx/>
                <a:latin typeface="Calibri"/>
              </a:rPr>
              <a:t>‹N°›</a:t>
            </a:fld>
            <a:endParaRPr lang="fr-FR" sz="1200" b="0" u="none" strike="noStrike">
              <a:solidFill>
                <a:srgbClr val="000000"/>
              </a:solidFill>
              <a:effectLst/>
              <a:uFillTx/>
              <a:latin typeface="Times New Roman"/>
            </a:endParaRPr>
          </a:p>
        </p:txBody>
      </p:sp>
      <p:sp>
        <p:nvSpPr>
          <p:cNvPr id="28" name="PlaceHolder 5"/>
          <p:cNvSpPr>
            <a:spLocks noGrp="1"/>
          </p:cNvSpPr>
          <p:nvPr>
            <p:ph type="body"/>
          </p:nvPr>
        </p:nvSpPr>
        <p:spPr>
          <a:xfrm>
            <a:off x="536400" y="1535040"/>
            <a:ext cx="5558760" cy="4722120"/>
          </a:xfrm>
          <a:prstGeom prst="rect">
            <a:avLst/>
          </a:prstGeom>
          <a:noFill/>
          <a:ln w="0">
            <a:noFill/>
          </a:ln>
        </p:spPr>
        <p:txBody>
          <a:bodyPr lIns="91440" tIns="45720" rIns="91440" bIns="45720" anchor="t">
            <a:noAutofit/>
          </a:bodyPr>
          <a:lstStyle/>
          <a:p>
            <a:pPr marL="228600" indent="-228600" defTabSz="914400">
              <a:lnSpc>
                <a:spcPct val="150000"/>
              </a:lnSpc>
              <a:spcBef>
                <a:spcPts val="1001"/>
              </a:spcBef>
              <a:buClr>
                <a:srgbClr val="404040"/>
              </a:buClr>
              <a:buFont typeface="Arial"/>
              <a:buChar char="•"/>
            </a:pPr>
            <a:r>
              <a:rPr lang="fr-FR" sz="2800" b="0" u="none" strike="noStrike" spc="99">
                <a:solidFill>
                  <a:schemeClr val="dk1">
                    <a:lumMod val="75000"/>
                    <a:lumOff val="25000"/>
                  </a:schemeClr>
                </a:solidFill>
                <a:effectLst/>
                <a:uFillTx/>
                <a:latin typeface="Arial"/>
              </a:rPr>
              <a:t>Cliquez pour modifier les styles du texte du masque</a:t>
            </a:r>
            <a:endParaRPr lang="fr-FR" sz="2800" b="0" u="none" strike="noStrike">
              <a:solidFill>
                <a:srgbClr val="000000"/>
              </a:solidFill>
              <a:effectLst/>
              <a:uFillTx/>
              <a:latin typeface="Arial"/>
            </a:endParaRPr>
          </a:p>
          <a:p>
            <a:pPr marL="685800" lvl="1" indent="-228600" defTabSz="914400">
              <a:lnSpc>
                <a:spcPct val="150000"/>
              </a:lnSpc>
              <a:spcBef>
                <a:spcPts val="499"/>
              </a:spcBef>
              <a:buClr>
                <a:srgbClr val="404040"/>
              </a:buClr>
              <a:buFont typeface="Arial"/>
              <a:buChar char="•"/>
            </a:pPr>
            <a:r>
              <a:rPr lang="fr-FR" sz="2400" b="0" u="none" strike="noStrike" spc="99">
                <a:solidFill>
                  <a:schemeClr val="dk1">
                    <a:lumMod val="75000"/>
                    <a:lumOff val="25000"/>
                  </a:schemeClr>
                </a:solidFill>
                <a:effectLst/>
                <a:uFillTx/>
                <a:latin typeface="Arial"/>
              </a:rPr>
              <a:t>Deuxième niveau</a:t>
            </a:r>
            <a:endParaRPr lang="fr-FR" sz="2400" b="0" u="none" strike="noStrike">
              <a:solidFill>
                <a:srgbClr val="000000"/>
              </a:solidFill>
              <a:effectLst/>
              <a:uFillTx/>
              <a:latin typeface="Arial"/>
            </a:endParaRPr>
          </a:p>
          <a:p>
            <a:pPr marL="1143000" lvl="2" indent="-228600" defTabSz="914400">
              <a:lnSpc>
                <a:spcPct val="150000"/>
              </a:lnSpc>
              <a:spcBef>
                <a:spcPts val="499"/>
              </a:spcBef>
              <a:buClr>
                <a:srgbClr val="404040"/>
              </a:buClr>
              <a:buFont typeface="Arial"/>
              <a:buChar char="•"/>
            </a:pPr>
            <a:r>
              <a:rPr lang="fr-FR" sz="2000" b="0" u="none" strike="noStrike" spc="99">
                <a:solidFill>
                  <a:schemeClr val="dk1">
                    <a:lumMod val="75000"/>
                    <a:lumOff val="25000"/>
                  </a:schemeClr>
                </a:solidFill>
                <a:effectLst/>
                <a:uFillTx/>
                <a:latin typeface="Arial"/>
              </a:rPr>
              <a:t>Troisième niveau</a:t>
            </a:r>
            <a:endParaRPr lang="fr-FR" sz="2000" b="0" u="none" strike="noStrike">
              <a:solidFill>
                <a:srgbClr val="000000"/>
              </a:solidFill>
              <a:effectLst/>
              <a:uFillTx/>
              <a:latin typeface="Arial"/>
            </a:endParaRPr>
          </a:p>
          <a:p>
            <a:pPr marL="1600200" lvl="3" indent="-228600" defTabSz="914400">
              <a:lnSpc>
                <a:spcPct val="150000"/>
              </a:lnSpc>
              <a:spcBef>
                <a:spcPts val="499"/>
              </a:spcBef>
              <a:buClr>
                <a:srgbClr val="404040"/>
              </a:buClr>
              <a:buFont typeface="Arial"/>
              <a:buChar char="•"/>
            </a:pPr>
            <a:r>
              <a:rPr lang="fr-FR" sz="1800" b="0" u="none" strike="noStrike" spc="99">
                <a:solidFill>
                  <a:schemeClr val="dk1">
                    <a:lumMod val="75000"/>
                    <a:lumOff val="25000"/>
                  </a:schemeClr>
                </a:solidFill>
                <a:effectLst/>
                <a:uFillTx/>
                <a:latin typeface="Arial"/>
              </a:rPr>
              <a:t>Quatrième niveau</a:t>
            </a:r>
            <a:endParaRPr lang="fr-FR" sz="1800" b="0" u="none" strike="noStrike">
              <a:solidFill>
                <a:srgbClr val="000000"/>
              </a:solidFill>
              <a:effectLst/>
              <a:uFillTx/>
              <a:latin typeface="Arial"/>
            </a:endParaRPr>
          </a:p>
          <a:p>
            <a:pPr marL="2057400" lvl="4" indent="-228600" defTabSz="914400">
              <a:lnSpc>
                <a:spcPct val="150000"/>
              </a:lnSpc>
              <a:spcBef>
                <a:spcPts val="499"/>
              </a:spcBef>
              <a:buClr>
                <a:srgbClr val="404040"/>
              </a:buClr>
              <a:buFont typeface="Arial"/>
              <a:buChar char="•"/>
            </a:pPr>
            <a:r>
              <a:rPr lang="fr-FR" sz="1800" b="0" u="none" strike="noStrike" spc="99">
                <a:solidFill>
                  <a:schemeClr val="dk1">
                    <a:lumMod val="75000"/>
                    <a:lumOff val="25000"/>
                  </a:schemeClr>
                </a:solidFill>
                <a:effectLst/>
                <a:uFillTx/>
                <a:latin typeface="Arial"/>
              </a:rPr>
              <a:t>Cinquième niveau</a:t>
            </a:r>
            <a:endParaRPr lang="fr-FR" sz="1800" b="0" u="none" strike="noStrike">
              <a:solidFill>
                <a:srgbClr val="000000"/>
              </a:solidFill>
              <a:effectLst/>
              <a:uFillTx/>
              <a:latin typeface="Arial"/>
            </a:endParaRPr>
          </a:p>
        </p:txBody>
      </p:sp>
      <p:sp>
        <p:nvSpPr>
          <p:cNvPr id="29" name="PlaceHolder 6"/>
          <p:cNvSpPr>
            <a:spLocks noGrp="1"/>
          </p:cNvSpPr>
          <p:nvPr>
            <p:ph type="body"/>
          </p:nvPr>
        </p:nvSpPr>
        <p:spPr>
          <a:xfrm>
            <a:off x="6224760" y="1535040"/>
            <a:ext cx="5199840" cy="4722120"/>
          </a:xfrm>
          <a:prstGeom prst="rect">
            <a:avLst/>
          </a:prstGeom>
          <a:noFill/>
          <a:ln w="0">
            <a:noFill/>
          </a:ln>
        </p:spPr>
        <p:txBody>
          <a:bodyPr lIns="90000" tIns="45000" rIns="90000" bIns="45000" anchor="t">
            <a:noAutofit/>
          </a:bodyPr>
          <a:lstStyle/>
          <a:p>
            <a:pPr marL="432000" indent="-324000">
              <a:lnSpc>
                <a:spcPct val="150000"/>
              </a:lnSpc>
              <a:spcBef>
                <a:spcPts val="1417"/>
              </a:spcBef>
              <a:buClr>
                <a:srgbClr val="000000"/>
              </a:buClr>
              <a:buSzPct val="45000"/>
              <a:buFont typeface="Wingdings" charset="2"/>
              <a:buChar char=""/>
            </a:pPr>
            <a:r>
              <a:rPr lang="fr-FR" sz="1800" b="0" u="none" strike="noStrike" spc="99">
                <a:solidFill>
                  <a:schemeClr val="dk1">
                    <a:lumMod val="85000"/>
                    <a:lumOff val="15000"/>
                  </a:schemeClr>
                </a:solidFill>
                <a:effectLst/>
                <a:uFillTx/>
                <a:latin typeface="Arial"/>
              </a:rPr>
              <a:t>Cliquez pour éditer le format du plan de texte</a:t>
            </a:r>
            <a:endParaRPr lang="fr-FR" sz="1800" b="0" u="none" strike="noStrike">
              <a:solidFill>
                <a:srgbClr val="000000"/>
              </a:solidFill>
              <a:effectLst/>
              <a:uFillTx/>
              <a:latin typeface="Arial"/>
            </a:endParaRPr>
          </a:p>
          <a:p>
            <a:pPr marL="864000" lvl="1" indent="-324000">
              <a:lnSpc>
                <a:spcPct val="150000"/>
              </a:lnSpc>
              <a:spcBef>
                <a:spcPts val="1134"/>
              </a:spcBef>
              <a:buClr>
                <a:srgbClr val="000000"/>
              </a:buClr>
              <a:buSzPct val="75000"/>
              <a:buFont typeface="Symbol" charset="2"/>
              <a:buChar char=""/>
            </a:pPr>
            <a:r>
              <a:rPr lang="fr-FR" sz="1800" b="0" u="none" strike="noStrike" spc="99">
                <a:solidFill>
                  <a:schemeClr val="dk1">
                    <a:lumMod val="85000"/>
                    <a:lumOff val="15000"/>
                  </a:schemeClr>
                </a:solidFill>
                <a:effectLst/>
                <a:uFillTx/>
                <a:latin typeface="Arial"/>
              </a:rPr>
              <a:t>Second niveau de plan</a:t>
            </a:r>
            <a:endParaRPr lang="fr-FR" sz="1800" b="0" u="none" strike="noStrike">
              <a:solidFill>
                <a:srgbClr val="000000"/>
              </a:solidFill>
              <a:effectLst/>
              <a:uFillTx/>
              <a:latin typeface="Arial"/>
            </a:endParaRPr>
          </a:p>
          <a:p>
            <a:pPr marL="1296000" lvl="2" indent="-288000">
              <a:lnSpc>
                <a:spcPct val="150000"/>
              </a:lnSpc>
              <a:spcBef>
                <a:spcPts val="850"/>
              </a:spcBef>
              <a:buClr>
                <a:srgbClr val="000000"/>
              </a:buClr>
              <a:buSzPct val="45000"/>
              <a:buFont typeface="Wingdings" charset="2"/>
              <a:buChar char=""/>
            </a:pPr>
            <a:r>
              <a:rPr lang="fr-FR" sz="1800" b="0" u="none" strike="noStrike" spc="99">
                <a:solidFill>
                  <a:schemeClr val="dk1">
                    <a:lumMod val="85000"/>
                    <a:lumOff val="15000"/>
                  </a:schemeClr>
                </a:solidFill>
                <a:effectLst/>
                <a:uFillTx/>
                <a:latin typeface="Arial"/>
              </a:rPr>
              <a:t>Troisième niveau de plan</a:t>
            </a:r>
            <a:endParaRPr lang="fr-FR" sz="1800" b="0" u="none" strike="noStrike">
              <a:solidFill>
                <a:srgbClr val="000000"/>
              </a:solidFill>
              <a:effectLst/>
              <a:uFillTx/>
              <a:latin typeface="Arial"/>
            </a:endParaRPr>
          </a:p>
          <a:p>
            <a:pPr marL="1728000" lvl="3" indent="-216000">
              <a:lnSpc>
                <a:spcPct val="150000"/>
              </a:lnSpc>
              <a:spcBef>
                <a:spcPts val="567"/>
              </a:spcBef>
              <a:buClr>
                <a:srgbClr val="000000"/>
              </a:buClr>
              <a:buSzPct val="75000"/>
              <a:buFont typeface="Symbol" charset="2"/>
              <a:buChar char=""/>
            </a:pPr>
            <a:r>
              <a:rPr lang="fr-FR" sz="1800" b="0" u="none" strike="noStrike" spc="99">
                <a:solidFill>
                  <a:schemeClr val="dk1">
                    <a:lumMod val="85000"/>
                    <a:lumOff val="15000"/>
                  </a:schemeClr>
                </a:solidFill>
                <a:effectLst/>
                <a:uFillTx/>
                <a:latin typeface="Arial"/>
              </a:rPr>
              <a:t>Quatrième niveau de plan</a:t>
            </a:r>
            <a:endParaRPr lang="fr-FR" sz="1800" b="0" u="none" strike="noStrike">
              <a:solidFill>
                <a:srgbClr val="000000"/>
              </a:solidFill>
              <a:effectLst/>
              <a:uFillTx/>
              <a:latin typeface="Arial"/>
            </a:endParaRPr>
          </a:p>
          <a:p>
            <a:pPr marL="2160000" lvl="4" indent="-216000">
              <a:lnSpc>
                <a:spcPct val="150000"/>
              </a:lnSpc>
              <a:spcBef>
                <a:spcPts val="283"/>
              </a:spcBef>
              <a:buClr>
                <a:srgbClr val="000000"/>
              </a:buClr>
              <a:buSzPct val="45000"/>
              <a:buFont typeface="Wingdings" charset="2"/>
              <a:buChar char=""/>
            </a:pPr>
            <a:r>
              <a:rPr lang="fr-FR" sz="1800" b="0" u="none" strike="noStrike" spc="99">
                <a:solidFill>
                  <a:schemeClr val="dk1">
                    <a:lumMod val="85000"/>
                    <a:lumOff val="15000"/>
                  </a:schemeClr>
                </a:solidFill>
                <a:effectLst/>
                <a:uFillTx/>
                <a:latin typeface="Arial"/>
              </a:rPr>
              <a:t>Cinquième niveau de plan</a:t>
            </a:r>
            <a:endParaRPr lang="fr-FR" sz="1800" b="0" u="none" strike="noStrike">
              <a:solidFill>
                <a:srgbClr val="000000"/>
              </a:solidFill>
              <a:effectLst/>
              <a:uFillTx/>
              <a:latin typeface="Arial"/>
            </a:endParaRPr>
          </a:p>
          <a:p>
            <a:pPr marL="2592000" lvl="5" indent="-216000">
              <a:lnSpc>
                <a:spcPct val="150000"/>
              </a:lnSpc>
              <a:spcBef>
                <a:spcPts val="283"/>
              </a:spcBef>
              <a:buClr>
                <a:srgbClr val="000000"/>
              </a:buClr>
              <a:buSzPct val="45000"/>
              <a:buFont typeface="Wingdings" charset="2"/>
              <a:buChar char=""/>
            </a:pPr>
            <a:r>
              <a:rPr lang="fr-FR" sz="1800" b="0" u="none" strike="noStrike" spc="99">
                <a:solidFill>
                  <a:schemeClr val="dk1">
                    <a:lumMod val="85000"/>
                    <a:lumOff val="15000"/>
                  </a:schemeClr>
                </a:solidFill>
                <a:effectLst/>
                <a:uFillTx/>
                <a:latin typeface="Arial"/>
              </a:rPr>
              <a:t>Sixième niveau de plan</a:t>
            </a:r>
            <a:endParaRPr lang="fr-FR" sz="1800" b="0" u="none" strike="noStrike">
              <a:solidFill>
                <a:srgbClr val="000000"/>
              </a:solidFill>
              <a:effectLst/>
              <a:uFillTx/>
              <a:latin typeface="Arial"/>
            </a:endParaRPr>
          </a:p>
          <a:p>
            <a:pPr marL="3024000" lvl="6" indent="-216000">
              <a:lnSpc>
                <a:spcPct val="150000"/>
              </a:lnSpc>
              <a:spcBef>
                <a:spcPts val="283"/>
              </a:spcBef>
              <a:buClr>
                <a:srgbClr val="000000"/>
              </a:buClr>
              <a:buSzPct val="45000"/>
              <a:buFont typeface="Wingdings" charset="2"/>
              <a:buChar char=""/>
            </a:pPr>
            <a:r>
              <a:rPr lang="fr-FR" sz="1800" b="0" u="none" strike="noStrike" spc="99">
                <a:solidFill>
                  <a:schemeClr val="dk1">
                    <a:lumMod val="85000"/>
                    <a:lumOff val="15000"/>
                  </a:schemeClr>
                </a:solidFill>
                <a:effectLst/>
                <a:uFillTx/>
                <a:latin typeface="Arial"/>
              </a:rPr>
              <a:t>Septième niveau de plan</a:t>
            </a:r>
            <a:endParaRPr lang="fr-FR" sz="1800" b="0" u="none" strike="noStrike">
              <a:solidFill>
                <a:srgbClr val="000000"/>
              </a:solidFill>
              <a:effectLst/>
              <a:uFillTx/>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itre de diaporama">
    <p:bg>
      <p:bgPr>
        <a:solidFill>
          <a:srgbClr val="FFFFFA"/>
        </a:solidFill>
        <a:effectLst/>
      </p:bgPr>
    </p:bg>
    <p:spTree>
      <p:nvGrpSpPr>
        <p:cNvPr id="1" name=""/>
        <p:cNvGrpSpPr/>
        <p:nvPr/>
      </p:nvGrpSpPr>
      <p:grpSpPr>
        <a:xfrm>
          <a:off x="0" y="0"/>
          <a:ext cx="0" cy="0"/>
          <a:chOff x="0" y="0"/>
          <a:chExt cx="0" cy="0"/>
        </a:xfrm>
      </p:grpSpPr>
      <p:pic>
        <p:nvPicPr>
          <p:cNvPr id="30" name="Image 7"/>
          <p:cNvPicPr/>
          <p:nvPr/>
        </p:nvPicPr>
        <p:blipFill>
          <a:blip r:embed="rId2"/>
          <a:stretch/>
        </p:blipFill>
        <p:spPr>
          <a:xfrm>
            <a:off x="11103120" y="81720"/>
            <a:ext cx="933480" cy="471240"/>
          </a:xfrm>
          <a:prstGeom prst="rect">
            <a:avLst/>
          </a:prstGeom>
          <a:noFill/>
          <a:ln w="0">
            <a:noFill/>
          </a:ln>
        </p:spPr>
      </p:pic>
      <p:sp>
        <p:nvSpPr>
          <p:cNvPr id="31" name="PlaceHolder 1"/>
          <p:cNvSpPr>
            <a:spLocks noGrp="1"/>
          </p:cNvSpPr>
          <p:nvPr>
            <p:ph type="title"/>
          </p:nvPr>
        </p:nvSpPr>
        <p:spPr>
          <a:xfrm>
            <a:off x="838080" y="2957400"/>
            <a:ext cx="10514880" cy="1324800"/>
          </a:xfrm>
          <a:prstGeom prst="rect">
            <a:avLst/>
          </a:prstGeom>
          <a:noFill/>
          <a:ln w="0">
            <a:noFill/>
          </a:ln>
        </p:spPr>
        <p:txBody>
          <a:bodyPr lIns="91440" tIns="45720" rIns="91440" bIns="45720" anchor="ctr">
            <a:normAutofit fontScale="92500" lnSpcReduction="9999"/>
          </a:bodyPr>
          <a:lstStyle/>
          <a:p>
            <a:pPr indent="0" algn="ctr" defTabSz="914400">
              <a:lnSpc>
                <a:spcPct val="150000"/>
              </a:lnSpc>
              <a:buNone/>
              <a:tabLst>
                <a:tab pos="0" algn="l"/>
              </a:tabLst>
            </a:pPr>
            <a:r>
              <a:rPr lang="fr-FR" sz="6000" b="0" u="none" strike="noStrike" spc="99">
                <a:solidFill>
                  <a:schemeClr val="lt2">
                    <a:lumMod val="25000"/>
                  </a:schemeClr>
                </a:solidFill>
                <a:effectLst/>
                <a:uFillTx/>
                <a:latin typeface="Arial"/>
              </a:rPr>
              <a:t>Modifiez le titre du diaporama</a:t>
            </a:r>
            <a:endParaRPr lang="fr-FR" sz="6000" b="0" u="none" strike="noStrike">
              <a:solidFill>
                <a:srgbClr val="000000"/>
              </a:solidFill>
              <a:effectLst/>
              <a:uFillTx/>
              <a:latin typeface="Arial"/>
            </a:endParaRPr>
          </a:p>
        </p:txBody>
      </p:sp>
      <p:sp>
        <p:nvSpPr>
          <p:cNvPr id="32" name="PlaceHolder 2"/>
          <p:cNvSpPr>
            <a:spLocks noGrp="1"/>
          </p:cNvSpPr>
          <p:nvPr>
            <p:ph type="dt" idx="13"/>
          </p:nvPr>
        </p:nvSpPr>
        <p:spPr>
          <a:xfrm>
            <a:off x="838080" y="6356520"/>
            <a:ext cx="2742480" cy="364320"/>
          </a:xfrm>
          <a:prstGeom prst="rect">
            <a:avLst/>
          </a:prstGeom>
          <a:noFill/>
          <a:ln w="0">
            <a:noFill/>
          </a:ln>
        </p:spPr>
        <p:txBody>
          <a:bodyPr lIns="91440" tIns="45720" rIns="91440" bIns="45720" anchor="ctr">
            <a:noAutofit/>
          </a:bodyPr>
          <a:lstStyle>
            <a:lvl1pPr indent="0" defTabSz="914400">
              <a:lnSpc>
                <a:spcPct val="100000"/>
              </a:lnSpc>
              <a:buNone/>
              <a:tabLst>
                <a:tab pos="0" algn="l"/>
              </a:tabLst>
              <a:defRPr lang="fr-FR" sz="1200" b="0" u="none" strike="noStrike">
                <a:solidFill>
                  <a:schemeClr val="dk1">
                    <a:tint val="75000"/>
                  </a:schemeClr>
                </a:solidFill>
                <a:effectLst/>
                <a:uFillTx/>
                <a:latin typeface="Calibri"/>
              </a:defRPr>
            </a:lvl1pPr>
          </a:lstStyle>
          <a:p>
            <a:pPr indent="0" defTabSz="914400">
              <a:lnSpc>
                <a:spcPct val="100000"/>
              </a:lnSpc>
              <a:buNone/>
              <a:tabLst>
                <a:tab pos="0" algn="l"/>
              </a:tabLst>
            </a:pPr>
            <a:r>
              <a:rPr lang="fr-FR" sz="1200" b="0" u="none" strike="noStrike">
                <a:solidFill>
                  <a:schemeClr val="dk1">
                    <a:tint val="75000"/>
                  </a:schemeClr>
                </a:solidFill>
                <a:effectLst/>
                <a:uFillTx/>
                <a:latin typeface="Calibri"/>
              </a:rPr>
              <a:t>&lt;date/heure&gt;</a:t>
            </a:r>
            <a:endParaRPr lang="fr-FR" sz="1200" b="0" u="none" strike="noStrike">
              <a:solidFill>
                <a:srgbClr val="000000"/>
              </a:solidFill>
              <a:effectLst/>
              <a:uFillTx/>
              <a:latin typeface="Times New Roman"/>
            </a:endParaRPr>
          </a:p>
        </p:txBody>
      </p:sp>
      <p:sp>
        <p:nvSpPr>
          <p:cNvPr id="33" name="PlaceHolder 3"/>
          <p:cNvSpPr>
            <a:spLocks noGrp="1"/>
          </p:cNvSpPr>
          <p:nvPr>
            <p:ph type="ftr" idx="14"/>
          </p:nvPr>
        </p:nvSpPr>
        <p:spPr>
          <a:xfrm>
            <a:off x="4038480" y="6356520"/>
            <a:ext cx="411408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Calibri"/>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Calibri"/>
              </a:rPr>
              <a:t>&lt;pied de page&gt;</a:t>
            </a:r>
            <a:endParaRPr lang="fr-FR" sz="1200" b="0" u="none" strike="noStrike">
              <a:solidFill>
                <a:srgbClr val="000000"/>
              </a:solidFill>
              <a:effectLst/>
              <a:uFillTx/>
              <a:latin typeface="Times New Roman"/>
            </a:endParaRPr>
          </a:p>
        </p:txBody>
      </p:sp>
      <p:sp>
        <p:nvSpPr>
          <p:cNvPr id="34" name="PlaceHolder 4"/>
          <p:cNvSpPr>
            <a:spLocks noGrp="1"/>
          </p:cNvSpPr>
          <p:nvPr>
            <p:ph type="sldNum" idx="15"/>
          </p:nvPr>
        </p:nvSpPr>
        <p:spPr>
          <a:xfrm>
            <a:off x="8610480" y="6356520"/>
            <a:ext cx="2742480" cy="36432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effectLst/>
                <a:uFillTx/>
                <a:latin typeface="Calibri"/>
              </a:defRPr>
            </a:lvl1pPr>
          </a:lstStyle>
          <a:p>
            <a:pPr indent="0" algn="r" defTabSz="914400">
              <a:lnSpc>
                <a:spcPct val="100000"/>
              </a:lnSpc>
              <a:buNone/>
              <a:tabLst>
                <a:tab pos="0" algn="l"/>
              </a:tabLst>
            </a:pPr>
            <a:fld id="{DA96CE5F-9984-4374-9E14-5758C34FD984}" type="slidenum">
              <a:rPr lang="fr-FR" sz="1200" b="0" u="none" strike="noStrike">
                <a:solidFill>
                  <a:schemeClr val="dk1">
                    <a:tint val="75000"/>
                  </a:schemeClr>
                </a:solidFill>
                <a:effectLst/>
                <a:uFillTx/>
                <a:latin typeface="Calibri"/>
              </a:rPr>
              <a:t>‹N°›</a:t>
            </a:fld>
            <a:endParaRPr lang="fr-FR" sz="1200" b="0" u="none" strike="noStrike">
              <a:solidFill>
                <a:srgbClr val="000000"/>
              </a:solidFill>
              <a:effectLst/>
              <a:uFillTx/>
              <a:latin typeface="Times New Roman"/>
            </a:endParaRPr>
          </a:p>
        </p:txBody>
      </p:sp>
      <p:sp>
        <p:nvSpPr>
          <p:cNvPr id="35" name="PlaceHolder 5"/>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lnSpc>
                <a:spcPct val="150000"/>
              </a:lnSpc>
              <a:spcBef>
                <a:spcPts val="1417"/>
              </a:spcBef>
              <a:buClr>
                <a:srgbClr val="000000"/>
              </a:buClr>
              <a:buSzPct val="45000"/>
              <a:buFont typeface="Wingdings" charset="2"/>
              <a:buChar char=""/>
            </a:pPr>
            <a:r>
              <a:rPr lang="fr-FR" sz="2800" b="0" u="none" strike="noStrike" spc="99">
                <a:solidFill>
                  <a:schemeClr val="dk1">
                    <a:lumMod val="85000"/>
                    <a:lumOff val="15000"/>
                  </a:schemeClr>
                </a:solidFill>
                <a:effectLst/>
                <a:uFillTx/>
                <a:latin typeface="Arial"/>
              </a:rPr>
              <a:t>Cliquez pour éditer le format du plan de texte</a:t>
            </a:r>
            <a:endParaRPr lang="fr-FR" sz="2800" b="0" u="none" strike="noStrike">
              <a:solidFill>
                <a:srgbClr val="000000"/>
              </a:solidFill>
              <a:effectLst/>
              <a:uFillTx/>
              <a:latin typeface="Arial"/>
            </a:endParaRPr>
          </a:p>
          <a:p>
            <a:pPr marL="864000" lvl="1" indent="-324000">
              <a:lnSpc>
                <a:spcPct val="150000"/>
              </a:lnSpc>
              <a:spcBef>
                <a:spcPts val="1134"/>
              </a:spcBef>
              <a:buClr>
                <a:srgbClr val="000000"/>
              </a:buClr>
              <a:buSzPct val="75000"/>
              <a:buFont typeface="Symbol" charset="2"/>
              <a:buChar char=""/>
            </a:pPr>
            <a:r>
              <a:rPr lang="fr-FR" sz="2000" b="0" u="none" strike="noStrike" spc="99">
                <a:solidFill>
                  <a:schemeClr val="dk1">
                    <a:lumMod val="85000"/>
                    <a:lumOff val="15000"/>
                  </a:schemeClr>
                </a:solidFill>
                <a:effectLst/>
                <a:uFillTx/>
                <a:latin typeface="Arial"/>
              </a:rPr>
              <a:t>Second niveau de plan</a:t>
            </a:r>
            <a:endParaRPr lang="fr-FR" sz="2000" b="0" u="none" strike="noStrike">
              <a:solidFill>
                <a:srgbClr val="000000"/>
              </a:solidFill>
              <a:effectLst/>
              <a:uFillTx/>
              <a:latin typeface="Arial"/>
            </a:endParaRPr>
          </a:p>
          <a:p>
            <a:pPr marL="1296000" lvl="2" indent="-288000">
              <a:lnSpc>
                <a:spcPct val="150000"/>
              </a:lnSpc>
              <a:spcBef>
                <a:spcPts val="850"/>
              </a:spcBef>
              <a:buClr>
                <a:srgbClr val="000000"/>
              </a:buClr>
              <a:buSzPct val="45000"/>
              <a:buFont typeface="Wingdings" charset="2"/>
              <a:buChar char=""/>
            </a:pPr>
            <a:r>
              <a:rPr lang="fr-FR" sz="1800" b="0" u="none" strike="noStrike" spc="99">
                <a:solidFill>
                  <a:schemeClr val="dk1">
                    <a:lumMod val="85000"/>
                    <a:lumOff val="15000"/>
                  </a:schemeClr>
                </a:solidFill>
                <a:effectLst/>
                <a:uFillTx/>
                <a:latin typeface="Arial"/>
              </a:rPr>
              <a:t>Troisième niveau de plan</a:t>
            </a:r>
            <a:endParaRPr lang="fr-FR" sz="1800" b="0" u="none" strike="noStrike">
              <a:solidFill>
                <a:srgbClr val="000000"/>
              </a:solidFill>
              <a:effectLst/>
              <a:uFillTx/>
              <a:latin typeface="Arial"/>
            </a:endParaRPr>
          </a:p>
          <a:p>
            <a:pPr marL="1728000" lvl="3" indent="-216000">
              <a:lnSpc>
                <a:spcPct val="150000"/>
              </a:lnSpc>
              <a:spcBef>
                <a:spcPts val="567"/>
              </a:spcBef>
              <a:buClr>
                <a:srgbClr val="000000"/>
              </a:buClr>
              <a:buSzPct val="75000"/>
              <a:buFont typeface="Symbol" charset="2"/>
              <a:buChar char=""/>
            </a:pPr>
            <a:r>
              <a:rPr lang="fr-FR" sz="1800" b="0" u="none" strike="noStrike" spc="99">
                <a:solidFill>
                  <a:schemeClr val="dk1">
                    <a:lumMod val="85000"/>
                    <a:lumOff val="15000"/>
                  </a:schemeClr>
                </a:solidFill>
                <a:effectLst/>
                <a:uFillTx/>
                <a:latin typeface="Arial"/>
              </a:rPr>
              <a:t>Quatrième niveau de plan</a:t>
            </a:r>
            <a:endParaRPr lang="fr-FR" sz="1800" b="0" u="none" strike="noStrike">
              <a:solidFill>
                <a:srgbClr val="000000"/>
              </a:solidFill>
              <a:effectLst/>
              <a:uFillTx/>
              <a:latin typeface="Arial"/>
            </a:endParaRPr>
          </a:p>
          <a:p>
            <a:pPr marL="2160000" lvl="4" indent="-216000">
              <a:lnSpc>
                <a:spcPct val="150000"/>
              </a:lnSpc>
              <a:spcBef>
                <a:spcPts val="283"/>
              </a:spcBef>
              <a:buClr>
                <a:srgbClr val="000000"/>
              </a:buClr>
              <a:buSzPct val="45000"/>
              <a:buFont typeface="Wingdings" charset="2"/>
              <a:buChar char=""/>
            </a:pPr>
            <a:r>
              <a:rPr lang="fr-FR" sz="2000" b="0" u="none" strike="noStrike" spc="99">
                <a:solidFill>
                  <a:schemeClr val="dk1">
                    <a:lumMod val="85000"/>
                    <a:lumOff val="15000"/>
                  </a:schemeClr>
                </a:solidFill>
                <a:effectLst/>
                <a:uFillTx/>
                <a:latin typeface="Arial"/>
              </a:rPr>
              <a:t>Cinquième niveau de plan</a:t>
            </a:r>
            <a:endParaRPr lang="fr-FR" sz="2000" b="0" u="none" strike="noStrike">
              <a:solidFill>
                <a:srgbClr val="000000"/>
              </a:solidFill>
              <a:effectLst/>
              <a:uFillTx/>
              <a:latin typeface="Arial"/>
            </a:endParaRPr>
          </a:p>
          <a:p>
            <a:pPr marL="2592000" lvl="5" indent="-216000">
              <a:lnSpc>
                <a:spcPct val="150000"/>
              </a:lnSpc>
              <a:spcBef>
                <a:spcPts val="283"/>
              </a:spcBef>
              <a:buClr>
                <a:srgbClr val="000000"/>
              </a:buClr>
              <a:buSzPct val="45000"/>
              <a:buFont typeface="Wingdings" charset="2"/>
              <a:buChar char=""/>
            </a:pPr>
            <a:r>
              <a:rPr lang="fr-FR" sz="2000" b="0" u="none" strike="noStrike" spc="99">
                <a:solidFill>
                  <a:schemeClr val="dk1">
                    <a:lumMod val="85000"/>
                    <a:lumOff val="15000"/>
                  </a:schemeClr>
                </a:solidFill>
                <a:effectLst/>
                <a:uFillTx/>
                <a:latin typeface="Arial"/>
              </a:rPr>
              <a:t>Sixième niveau de plan</a:t>
            </a:r>
            <a:endParaRPr lang="fr-FR" sz="2000" b="0" u="none" strike="noStrike">
              <a:solidFill>
                <a:srgbClr val="000000"/>
              </a:solidFill>
              <a:effectLst/>
              <a:uFillTx/>
              <a:latin typeface="Arial"/>
            </a:endParaRPr>
          </a:p>
          <a:p>
            <a:pPr marL="3024000" lvl="6" indent="-216000">
              <a:lnSpc>
                <a:spcPct val="150000"/>
              </a:lnSpc>
              <a:spcBef>
                <a:spcPts val="283"/>
              </a:spcBef>
              <a:buClr>
                <a:srgbClr val="000000"/>
              </a:buClr>
              <a:buSzPct val="45000"/>
              <a:buFont typeface="Wingdings" charset="2"/>
              <a:buChar char=""/>
            </a:pPr>
            <a:r>
              <a:rPr lang="fr-FR" sz="2000" b="0" u="none" strike="noStrike" spc="99">
                <a:solidFill>
                  <a:schemeClr val="dk1">
                    <a:lumMod val="85000"/>
                    <a:lumOff val="15000"/>
                  </a:schemeClr>
                </a:solidFill>
                <a:effectLst/>
                <a:uFillTx/>
                <a:latin typeface="Arial"/>
              </a:rPr>
              <a:t>Septième niveau de plan</a:t>
            </a:r>
            <a:endParaRPr lang="fr-FR" sz="2000" b="0" u="none" strike="noStrike">
              <a:solidFill>
                <a:srgbClr val="000000"/>
              </a:solidFill>
              <a:effectLst/>
              <a:uFillTx/>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Diapo-image-texte">
    <p:bg>
      <p:bgPr>
        <a:solidFill>
          <a:srgbClr val="FFFFFA"/>
        </a:solidFill>
        <a:effectLst/>
      </p:bgPr>
    </p:bg>
    <p:spTree>
      <p:nvGrpSpPr>
        <p:cNvPr id="1" name=""/>
        <p:cNvGrpSpPr/>
        <p:nvPr/>
      </p:nvGrpSpPr>
      <p:grpSpPr>
        <a:xfrm>
          <a:off x="0" y="0"/>
          <a:ext cx="0" cy="0"/>
          <a:chOff x="0" y="0"/>
          <a:chExt cx="0" cy="0"/>
        </a:xfrm>
      </p:grpSpPr>
      <p:pic>
        <p:nvPicPr>
          <p:cNvPr id="36" name="Image 7"/>
          <p:cNvPicPr/>
          <p:nvPr/>
        </p:nvPicPr>
        <p:blipFill>
          <a:blip r:embed="rId2"/>
          <a:stretch/>
        </p:blipFill>
        <p:spPr>
          <a:xfrm>
            <a:off x="11103120" y="81720"/>
            <a:ext cx="933480" cy="471240"/>
          </a:xfrm>
          <a:prstGeom prst="rect">
            <a:avLst/>
          </a:prstGeom>
          <a:noFill/>
          <a:ln w="0">
            <a:noFill/>
          </a:ln>
        </p:spPr>
      </p:pic>
      <p:sp>
        <p:nvSpPr>
          <p:cNvPr id="37" name="PlaceHolder 1"/>
          <p:cNvSpPr>
            <a:spLocks noGrp="1"/>
          </p:cNvSpPr>
          <p:nvPr>
            <p:ph type="title"/>
          </p:nvPr>
        </p:nvSpPr>
        <p:spPr>
          <a:xfrm>
            <a:off x="519480" y="272880"/>
            <a:ext cx="10514880" cy="1043640"/>
          </a:xfrm>
          <a:prstGeom prst="rect">
            <a:avLst/>
          </a:prstGeom>
          <a:noFill/>
          <a:ln w="0">
            <a:noFill/>
          </a:ln>
        </p:spPr>
        <p:txBody>
          <a:bodyPr lIns="91440" tIns="45720" rIns="91440" bIns="45720" anchor="ctr">
            <a:noAutofit/>
          </a:bodyPr>
          <a:lstStyle/>
          <a:p>
            <a:pPr indent="0" defTabSz="914400">
              <a:lnSpc>
                <a:spcPct val="150000"/>
              </a:lnSpc>
              <a:buNone/>
              <a:tabLst>
                <a:tab pos="0" algn="l"/>
              </a:tabLst>
            </a:pPr>
            <a:r>
              <a:rPr lang="fr-FR" sz="4400" b="0" u="none" strike="noStrike" spc="99">
                <a:solidFill>
                  <a:schemeClr val="lt2">
                    <a:lumMod val="25000"/>
                  </a:schemeClr>
                </a:solidFill>
                <a:effectLst/>
                <a:uFillTx/>
                <a:latin typeface="Arial"/>
              </a:rPr>
              <a:t>Modifiez le titre de la diapo</a:t>
            </a:r>
            <a:endParaRPr lang="fr-FR" sz="4400" b="0" u="none" strike="noStrike">
              <a:solidFill>
                <a:srgbClr val="000000"/>
              </a:solidFill>
              <a:effectLst/>
              <a:uFillTx/>
              <a:latin typeface="Arial"/>
            </a:endParaRPr>
          </a:p>
        </p:txBody>
      </p:sp>
      <p:sp>
        <p:nvSpPr>
          <p:cNvPr id="38" name="PlaceHolder 2"/>
          <p:cNvSpPr>
            <a:spLocks noGrp="1"/>
          </p:cNvSpPr>
          <p:nvPr>
            <p:ph type="dt" idx="16"/>
          </p:nvPr>
        </p:nvSpPr>
        <p:spPr>
          <a:xfrm>
            <a:off x="838080" y="6356520"/>
            <a:ext cx="2742480" cy="364320"/>
          </a:xfrm>
          <a:prstGeom prst="rect">
            <a:avLst/>
          </a:prstGeom>
          <a:noFill/>
          <a:ln w="0">
            <a:noFill/>
          </a:ln>
        </p:spPr>
        <p:txBody>
          <a:bodyPr lIns="91440" tIns="45720" rIns="91440" bIns="45720" anchor="ctr">
            <a:noAutofit/>
          </a:bodyPr>
          <a:lstStyle>
            <a:lvl1pPr indent="0" defTabSz="914400">
              <a:lnSpc>
                <a:spcPct val="100000"/>
              </a:lnSpc>
              <a:buNone/>
              <a:tabLst>
                <a:tab pos="0" algn="l"/>
              </a:tabLst>
              <a:defRPr lang="fr-FR" sz="1200" b="0" u="none" strike="noStrike">
                <a:solidFill>
                  <a:schemeClr val="dk1">
                    <a:tint val="75000"/>
                  </a:schemeClr>
                </a:solidFill>
                <a:effectLst/>
                <a:uFillTx/>
                <a:latin typeface="Calibri"/>
              </a:defRPr>
            </a:lvl1pPr>
          </a:lstStyle>
          <a:p>
            <a:pPr indent="0" defTabSz="914400">
              <a:lnSpc>
                <a:spcPct val="100000"/>
              </a:lnSpc>
              <a:buNone/>
              <a:tabLst>
                <a:tab pos="0" algn="l"/>
              </a:tabLst>
            </a:pPr>
            <a:r>
              <a:rPr lang="fr-FR" sz="1200" b="0" u="none" strike="noStrike">
                <a:solidFill>
                  <a:schemeClr val="dk1">
                    <a:tint val="75000"/>
                  </a:schemeClr>
                </a:solidFill>
                <a:effectLst/>
                <a:uFillTx/>
                <a:latin typeface="Calibri"/>
              </a:rPr>
              <a:t>&lt;date/heure&gt;</a:t>
            </a:r>
            <a:endParaRPr lang="fr-FR" sz="1200" b="0" u="none" strike="noStrike">
              <a:solidFill>
                <a:srgbClr val="000000"/>
              </a:solidFill>
              <a:effectLst/>
              <a:uFillTx/>
              <a:latin typeface="Times New Roman"/>
            </a:endParaRPr>
          </a:p>
        </p:txBody>
      </p:sp>
      <p:sp>
        <p:nvSpPr>
          <p:cNvPr id="39" name="PlaceHolder 3"/>
          <p:cNvSpPr>
            <a:spLocks noGrp="1"/>
          </p:cNvSpPr>
          <p:nvPr>
            <p:ph type="ftr" idx="17"/>
          </p:nvPr>
        </p:nvSpPr>
        <p:spPr>
          <a:xfrm>
            <a:off x="4038480" y="6356520"/>
            <a:ext cx="411408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Calibri"/>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Calibri"/>
              </a:rPr>
              <a:t>&lt;pied de page&gt;</a:t>
            </a:r>
            <a:endParaRPr lang="fr-FR" sz="1200" b="0" u="none" strike="noStrike">
              <a:solidFill>
                <a:srgbClr val="000000"/>
              </a:solidFill>
              <a:effectLst/>
              <a:uFillTx/>
              <a:latin typeface="Times New Roman"/>
            </a:endParaRPr>
          </a:p>
        </p:txBody>
      </p:sp>
      <p:sp>
        <p:nvSpPr>
          <p:cNvPr id="40" name="PlaceHolder 4"/>
          <p:cNvSpPr>
            <a:spLocks noGrp="1"/>
          </p:cNvSpPr>
          <p:nvPr>
            <p:ph type="sldNum" idx="18"/>
          </p:nvPr>
        </p:nvSpPr>
        <p:spPr>
          <a:xfrm>
            <a:off x="8610480" y="6356520"/>
            <a:ext cx="2742480" cy="36432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effectLst/>
                <a:uFillTx/>
                <a:latin typeface="Calibri"/>
              </a:defRPr>
            </a:lvl1pPr>
          </a:lstStyle>
          <a:p>
            <a:pPr indent="0" algn="r" defTabSz="914400">
              <a:lnSpc>
                <a:spcPct val="100000"/>
              </a:lnSpc>
              <a:buNone/>
              <a:tabLst>
                <a:tab pos="0" algn="l"/>
              </a:tabLst>
            </a:pPr>
            <a:fld id="{2E98807D-3B73-4748-B5F4-DD38970C1AF0}" type="slidenum">
              <a:rPr lang="fr-FR" sz="1200" b="0" u="none" strike="noStrike">
                <a:solidFill>
                  <a:schemeClr val="dk1">
                    <a:tint val="75000"/>
                  </a:schemeClr>
                </a:solidFill>
                <a:effectLst/>
                <a:uFillTx/>
                <a:latin typeface="Calibri"/>
              </a:rPr>
              <a:t>‹N°›</a:t>
            </a:fld>
            <a:endParaRPr lang="fr-FR" sz="1200" b="0" u="none" strike="noStrike">
              <a:solidFill>
                <a:srgbClr val="000000"/>
              </a:solidFill>
              <a:effectLst/>
              <a:uFillTx/>
              <a:latin typeface="Times New Roman"/>
            </a:endParaRPr>
          </a:p>
        </p:txBody>
      </p:sp>
      <p:sp>
        <p:nvSpPr>
          <p:cNvPr id="41" name="PlaceHolder 5"/>
          <p:cNvSpPr>
            <a:spLocks noGrp="1"/>
          </p:cNvSpPr>
          <p:nvPr>
            <p:ph type="body"/>
          </p:nvPr>
        </p:nvSpPr>
        <p:spPr>
          <a:xfrm>
            <a:off x="5830920" y="1633680"/>
            <a:ext cx="5558760" cy="4722120"/>
          </a:xfrm>
          <a:prstGeom prst="rect">
            <a:avLst/>
          </a:prstGeom>
          <a:noFill/>
          <a:ln w="0">
            <a:noFill/>
          </a:ln>
        </p:spPr>
        <p:txBody>
          <a:bodyPr lIns="91440" tIns="45720" rIns="91440" bIns="45720" anchor="t">
            <a:noAutofit/>
          </a:bodyPr>
          <a:lstStyle/>
          <a:p>
            <a:pPr marL="228600" indent="-228600" defTabSz="914400">
              <a:lnSpc>
                <a:spcPct val="150000"/>
              </a:lnSpc>
              <a:spcBef>
                <a:spcPts val="1001"/>
              </a:spcBef>
              <a:buClr>
                <a:srgbClr val="404040"/>
              </a:buClr>
              <a:buFont typeface="Arial"/>
              <a:buChar char="•"/>
            </a:pPr>
            <a:r>
              <a:rPr lang="fr-FR" sz="2800" b="0" u="none" strike="noStrike" spc="99">
                <a:solidFill>
                  <a:schemeClr val="dk1">
                    <a:lumMod val="75000"/>
                    <a:lumOff val="25000"/>
                  </a:schemeClr>
                </a:solidFill>
                <a:effectLst/>
                <a:uFillTx/>
                <a:latin typeface="Arial"/>
              </a:rPr>
              <a:t>Cliquez pour modifier les styles du texte du masque</a:t>
            </a:r>
            <a:endParaRPr lang="fr-FR" sz="2800" b="0" u="none" strike="noStrike">
              <a:solidFill>
                <a:srgbClr val="000000"/>
              </a:solidFill>
              <a:effectLst/>
              <a:uFillTx/>
              <a:latin typeface="Arial"/>
            </a:endParaRPr>
          </a:p>
          <a:p>
            <a:pPr marL="685800" lvl="1" indent="-228600" defTabSz="914400">
              <a:lnSpc>
                <a:spcPct val="150000"/>
              </a:lnSpc>
              <a:spcBef>
                <a:spcPts val="499"/>
              </a:spcBef>
              <a:buClr>
                <a:srgbClr val="404040"/>
              </a:buClr>
              <a:buFont typeface="Arial"/>
              <a:buChar char="•"/>
            </a:pPr>
            <a:r>
              <a:rPr lang="fr-FR" sz="2400" b="0" u="none" strike="noStrike" spc="99">
                <a:solidFill>
                  <a:schemeClr val="dk1">
                    <a:lumMod val="75000"/>
                    <a:lumOff val="25000"/>
                  </a:schemeClr>
                </a:solidFill>
                <a:effectLst/>
                <a:uFillTx/>
                <a:latin typeface="Arial"/>
              </a:rPr>
              <a:t>Deuxième niveau</a:t>
            </a:r>
            <a:endParaRPr lang="fr-FR" sz="2400" b="0" u="none" strike="noStrike">
              <a:solidFill>
                <a:srgbClr val="000000"/>
              </a:solidFill>
              <a:effectLst/>
              <a:uFillTx/>
              <a:latin typeface="Arial"/>
            </a:endParaRPr>
          </a:p>
          <a:p>
            <a:pPr marL="1143000" lvl="2" indent="-228600" defTabSz="914400">
              <a:lnSpc>
                <a:spcPct val="150000"/>
              </a:lnSpc>
              <a:spcBef>
                <a:spcPts val="499"/>
              </a:spcBef>
              <a:buClr>
                <a:srgbClr val="404040"/>
              </a:buClr>
              <a:buFont typeface="Arial"/>
              <a:buChar char="•"/>
            </a:pPr>
            <a:r>
              <a:rPr lang="fr-FR" sz="2000" b="0" u="none" strike="noStrike" spc="99">
                <a:solidFill>
                  <a:schemeClr val="dk1">
                    <a:lumMod val="75000"/>
                    <a:lumOff val="25000"/>
                  </a:schemeClr>
                </a:solidFill>
                <a:effectLst/>
                <a:uFillTx/>
                <a:latin typeface="Arial"/>
              </a:rPr>
              <a:t>Troisième niveau</a:t>
            </a:r>
            <a:endParaRPr lang="fr-FR" sz="2000" b="0" u="none" strike="noStrike">
              <a:solidFill>
                <a:srgbClr val="000000"/>
              </a:solidFill>
              <a:effectLst/>
              <a:uFillTx/>
              <a:latin typeface="Arial"/>
            </a:endParaRPr>
          </a:p>
          <a:p>
            <a:pPr marL="1600200" lvl="3" indent="-228600" defTabSz="914400">
              <a:lnSpc>
                <a:spcPct val="150000"/>
              </a:lnSpc>
              <a:spcBef>
                <a:spcPts val="499"/>
              </a:spcBef>
              <a:buClr>
                <a:srgbClr val="404040"/>
              </a:buClr>
              <a:buFont typeface="Arial"/>
              <a:buChar char="•"/>
            </a:pPr>
            <a:r>
              <a:rPr lang="fr-FR" sz="1800" b="0" u="none" strike="noStrike" spc="99">
                <a:solidFill>
                  <a:schemeClr val="dk1">
                    <a:lumMod val="75000"/>
                    <a:lumOff val="25000"/>
                  </a:schemeClr>
                </a:solidFill>
                <a:effectLst/>
                <a:uFillTx/>
                <a:latin typeface="Arial"/>
              </a:rPr>
              <a:t>Quatrième niveau</a:t>
            </a:r>
            <a:endParaRPr lang="fr-FR" sz="1800" b="0" u="none" strike="noStrike">
              <a:solidFill>
                <a:srgbClr val="000000"/>
              </a:solidFill>
              <a:effectLst/>
              <a:uFillTx/>
              <a:latin typeface="Arial"/>
            </a:endParaRPr>
          </a:p>
          <a:p>
            <a:pPr marL="2057400" lvl="4" indent="-228600" defTabSz="914400">
              <a:lnSpc>
                <a:spcPct val="150000"/>
              </a:lnSpc>
              <a:spcBef>
                <a:spcPts val="499"/>
              </a:spcBef>
              <a:buClr>
                <a:srgbClr val="404040"/>
              </a:buClr>
              <a:buFont typeface="Arial"/>
              <a:buChar char="•"/>
            </a:pPr>
            <a:r>
              <a:rPr lang="fr-FR" sz="1800" b="0" u="none" strike="noStrike" spc="99">
                <a:solidFill>
                  <a:schemeClr val="dk1">
                    <a:lumMod val="75000"/>
                    <a:lumOff val="25000"/>
                  </a:schemeClr>
                </a:solidFill>
                <a:effectLst/>
                <a:uFillTx/>
                <a:latin typeface="Arial"/>
              </a:rPr>
              <a:t>Cinquième niveau</a:t>
            </a:r>
            <a:endParaRPr lang="fr-FR" sz="1800" b="0" u="none" strike="noStrike">
              <a:solidFill>
                <a:srgbClr val="000000"/>
              </a:solidFill>
              <a:effectLst/>
              <a:uFillTx/>
              <a:latin typeface="Arial"/>
            </a:endParaRPr>
          </a:p>
        </p:txBody>
      </p:sp>
      <p:sp>
        <p:nvSpPr>
          <p:cNvPr id="42" name="PlaceHolder 6"/>
          <p:cNvSpPr>
            <a:spLocks noGrp="1"/>
          </p:cNvSpPr>
          <p:nvPr>
            <p:ph type="body"/>
          </p:nvPr>
        </p:nvSpPr>
        <p:spPr>
          <a:xfrm>
            <a:off x="519480" y="1633680"/>
            <a:ext cx="5199840" cy="4722120"/>
          </a:xfrm>
          <a:prstGeom prst="rect">
            <a:avLst/>
          </a:prstGeom>
          <a:noFill/>
          <a:ln w="0">
            <a:noFill/>
          </a:ln>
        </p:spPr>
        <p:txBody>
          <a:bodyPr lIns="90000" tIns="45000" rIns="90000" bIns="45000" anchor="t">
            <a:noAutofit/>
          </a:bodyPr>
          <a:lstStyle/>
          <a:p>
            <a:pPr marL="432000" indent="-324000">
              <a:lnSpc>
                <a:spcPct val="150000"/>
              </a:lnSpc>
              <a:spcBef>
                <a:spcPts val="1417"/>
              </a:spcBef>
              <a:buClr>
                <a:srgbClr val="000000"/>
              </a:buClr>
              <a:buSzPct val="45000"/>
              <a:buFont typeface="Wingdings" charset="2"/>
              <a:buChar char=""/>
            </a:pPr>
            <a:r>
              <a:rPr lang="fr-FR" sz="1800" b="0" u="none" strike="noStrike" spc="99">
                <a:solidFill>
                  <a:schemeClr val="dk1">
                    <a:lumMod val="85000"/>
                    <a:lumOff val="15000"/>
                  </a:schemeClr>
                </a:solidFill>
                <a:effectLst/>
                <a:uFillTx/>
                <a:latin typeface="Arial"/>
              </a:rPr>
              <a:t>Cliquez pour éditer le format du plan de texte</a:t>
            </a:r>
            <a:endParaRPr lang="fr-FR" sz="1800" b="0" u="none" strike="noStrike">
              <a:solidFill>
                <a:srgbClr val="000000"/>
              </a:solidFill>
              <a:effectLst/>
              <a:uFillTx/>
              <a:latin typeface="Arial"/>
            </a:endParaRPr>
          </a:p>
          <a:p>
            <a:pPr marL="864000" lvl="1" indent="-324000">
              <a:lnSpc>
                <a:spcPct val="150000"/>
              </a:lnSpc>
              <a:spcBef>
                <a:spcPts val="1134"/>
              </a:spcBef>
              <a:buClr>
                <a:srgbClr val="000000"/>
              </a:buClr>
              <a:buSzPct val="75000"/>
              <a:buFont typeface="Symbol" charset="2"/>
              <a:buChar char=""/>
            </a:pPr>
            <a:r>
              <a:rPr lang="fr-FR" sz="1800" b="0" u="none" strike="noStrike" spc="99">
                <a:solidFill>
                  <a:schemeClr val="dk1">
                    <a:lumMod val="85000"/>
                    <a:lumOff val="15000"/>
                  </a:schemeClr>
                </a:solidFill>
                <a:effectLst/>
                <a:uFillTx/>
                <a:latin typeface="Arial"/>
              </a:rPr>
              <a:t>Second niveau de plan</a:t>
            </a:r>
            <a:endParaRPr lang="fr-FR" sz="1800" b="0" u="none" strike="noStrike">
              <a:solidFill>
                <a:srgbClr val="000000"/>
              </a:solidFill>
              <a:effectLst/>
              <a:uFillTx/>
              <a:latin typeface="Arial"/>
            </a:endParaRPr>
          </a:p>
          <a:p>
            <a:pPr marL="1296000" lvl="2" indent="-288000">
              <a:lnSpc>
                <a:spcPct val="150000"/>
              </a:lnSpc>
              <a:spcBef>
                <a:spcPts val="850"/>
              </a:spcBef>
              <a:buClr>
                <a:srgbClr val="000000"/>
              </a:buClr>
              <a:buSzPct val="45000"/>
              <a:buFont typeface="Wingdings" charset="2"/>
              <a:buChar char=""/>
            </a:pPr>
            <a:r>
              <a:rPr lang="fr-FR" sz="1800" b="0" u="none" strike="noStrike" spc="99">
                <a:solidFill>
                  <a:schemeClr val="dk1">
                    <a:lumMod val="85000"/>
                    <a:lumOff val="15000"/>
                  </a:schemeClr>
                </a:solidFill>
                <a:effectLst/>
                <a:uFillTx/>
                <a:latin typeface="Arial"/>
              </a:rPr>
              <a:t>Troisième niveau de plan</a:t>
            </a:r>
            <a:endParaRPr lang="fr-FR" sz="1800" b="0" u="none" strike="noStrike">
              <a:solidFill>
                <a:srgbClr val="000000"/>
              </a:solidFill>
              <a:effectLst/>
              <a:uFillTx/>
              <a:latin typeface="Arial"/>
            </a:endParaRPr>
          </a:p>
          <a:p>
            <a:pPr marL="1728000" lvl="3" indent="-216000">
              <a:lnSpc>
                <a:spcPct val="150000"/>
              </a:lnSpc>
              <a:spcBef>
                <a:spcPts val="567"/>
              </a:spcBef>
              <a:buClr>
                <a:srgbClr val="000000"/>
              </a:buClr>
              <a:buSzPct val="75000"/>
              <a:buFont typeface="Symbol" charset="2"/>
              <a:buChar char=""/>
            </a:pPr>
            <a:r>
              <a:rPr lang="fr-FR" sz="1800" b="0" u="none" strike="noStrike" spc="99">
                <a:solidFill>
                  <a:schemeClr val="dk1">
                    <a:lumMod val="85000"/>
                    <a:lumOff val="15000"/>
                  </a:schemeClr>
                </a:solidFill>
                <a:effectLst/>
                <a:uFillTx/>
                <a:latin typeface="Arial"/>
              </a:rPr>
              <a:t>Quatrième niveau de plan</a:t>
            </a:r>
            <a:endParaRPr lang="fr-FR" sz="1800" b="0" u="none" strike="noStrike">
              <a:solidFill>
                <a:srgbClr val="000000"/>
              </a:solidFill>
              <a:effectLst/>
              <a:uFillTx/>
              <a:latin typeface="Arial"/>
            </a:endParaRPr>
          </a:p>
          <a:p>
            <a:pPr marL="2160000" lvl="4" indent="-216000">
              <a:lnSpc>
                <a:spcPct val="150000"/>
              </a:lnSpc>
              <a:spcBef>
                <a:spcPts val="283"/>
              </a:spcBef>
              <a:buClr>
                <a:srgbClr val="000000"/>
              </a:buClr>
              <a:buSzPct val="45000"/>
              <a:buFont typeface="Wingdings" charset="2"/>
              <a:buChar char=""/>
            </a:pPr>
            <a:r>
              <a:rPr lang="fr-FR" sz="1800" b="0" u="none" strike="noStrike" spc="99">
                <a:solidFill>
                  <a:schemeClr val="dk1">
                    <a:lumMod val="85000"/>
                    <a:lumOff val="15000"/>
                  </a:schemeClr>
                </a:solidFill>
                <a:effectLst/>
                <a:uFillTx/>
                <a:latin typeface="Arial"/>
              </a:rPr>
              <a:t>Cinquième niveau de plan</a:t>
            </a:r>
            <a:endParaRPr lang="fr-FR" sz="1800" b="0" u="none" strike="noStrike">
              <a:solidFill>
                <a:srgbClr val="000000"/>
              </a:solidFill>
              <a:effectLst/>
              <a:uFillTx/>
              <a:latin typeface="Arial"/>
            </a:endParaRPr>
          </a:p>
          <a:p>
            <a:pPr marL="2592000" lvl="5" indent="-216000">
              <a:lnSpc>
                <a:spcPct val="150000"/>
              </a:lnSpc>
              <a:spcBef>
                <a:spcPts val="283"/>
              </a:spcBef>
              <a:buClr>
                <a:srgbClr val="000000"/>
              </a:buClr>
              <a:buSzPct val="45000"/>
              <a:buFont typeface="Wingdings" charset="2"/>
              <a:buChar char=""/>
            </a:pPr>
            <a:r>
              <a:rPr lang="fr-FR" sz="1800" b="0" u="none" strike="noStrike" spc="99">
                <a:solidFill>
                  <a:schemeClr val="dk1">
                    <a:lumMod val="85000"/>
                    <a:lumOff val="15000"/>
                  </a:schemeClr>
                </a:solidFill>
                <a:effectLst/>
                <a:uFillTx/>
                <a:latin typeface="Arial"/>
              </a:rPr>
              <a:t>Sixième niveau de plan</a:t>
            </a:r>
            <a:endParaRPr lang="fr-FR" sz="1800" b="0" u="none" strike="noStrike">
              <a:solidFill>
                <a:srgbClr val="000000"/>
              </a:solidFill>
              <a:effectLst/>
              <a:uFillTx/>
              <a:latin typeface="Arial"/>
            </a:endParaRPr>
          </a:p>
          <a:p>
            <a:pPr marL="3024000" lvl="6" indent="-216000">
              <a:lnSpc>
                <a:spcPct val="150000"/>
              </a:lnSpc>
              <a:spcBef>
                <a:spcPts val="283"/>
              </a:spcBef>
              <a:buClr>
                <a:srgbClr val="000000"/>
              </a:buClr>
              <a:buSzPct val="45000"/>
              <a:buFont typeface="Wingdings" charset="2"/>
              <a:buChar char=""/>
            </a:pPr>
            <a:r>
              <a:rPr lang="fr-FR" sz="1800" b="0" u="none" strike="noStrike" spc="99">
                <a:solidFill>
                  <a:schemeClr val="dk1">
                    <a:lumMod val="85000"/>
                    <a:lumOff val="15000"/>
                  </a:schemeClr>
                </a:solidFill>
                <a:effectLst/>
                <a:uFillTx/>
                <a:latin typeface="Arial"/>
              </a:rPr>
              <a:t>Septième niveau de plan</a:t>
            </a:r>
            <a:endParaRPr lang="fr-FR" sz="1800" b="0" u="none" strike="noStrike">
              <a:solidFill>
                <a:srgbClr val="000000"/>
              </a:solidFill>
              <a:effectLst/>
              <a:uFillTx/>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Diapo-pied-page">
    <p:bg>
      <p:bgPr>
        <a:solidFill>
          <a:srgbClr val="FFFFFA"/>
        </a:solidFill>
        <a:effectLst/>
      </p:bgPr>
    </p:bg>
    <p:spTree>
      <p:nvGrpSpPr>
        <p:cNvPr id="1" name=""/>
        <p:cNvGrpSpPr/>
        <p:nvPr/>
      </p:nvGrpSpPr>
      <p:grpSpPr>
        <a:xfrm>
          <a:off x="0" y="0"/>
          <a:ext cx="0" cy="0"/>
          <a:chOff x="0" y="0"/>
          <a:chExt cx="0" cy="0"/>
        </a:xfrm>
      </p:grpSpPr>
      <p:pic>
        <p:nvPicPr>
          <p:cNvPr id="43" name="Image 7"/>
          <p:cNvPicPr/>
          <p:nvPr/>
        </p:nvPicPr>
        <p:blipFill>
          <a:blip r:embed="rId2"/>
          <a:stretch/>
        </p:blipFill>
        <p:spPr>
          <a:xfrm>
            <a:off x="11103120" y="81720"/>
            <a:ext cx="933480" cy="471240"/>
          </a:xfrm>
          <a:prstGeom prst="rect">
            <a:avLst/>
          </a:prstGeom>
          <a:noFill/>
          <a:ln w="0">
            <a:noFill/>
          </a:ln>
        </p:spPr>
      </p:pic>
      <p:sp>
        <p:nvSpPr>
          <p:cNvPr id="44" name="PlaceHolder 1"/>
          <p:cNvSpPr>
            <a:spLocks noGrp="1"/>
          </p:cNvSpPr>
          <p:nvPr>
            <p:ph type="dt" idx="19"/>
          </p:nvPr>
        </p:nvSpPr>
        <p:spPr>
          <a:xfrm>
            <a:off x="838080" y="6356520"/>
            <a:ext cx="2742480" cy="364320"/>
          </a:xfrm>
          <a:prstGeom prst="rect">
            <a:avLst/>
          </a:prstGeom>
          <a:noFill/>
          <a:ln w="0">
            <a:noFill/>
          </a:ln>
        </p:spPr>
        <p:txBody>
          <a:bodyPr lIns="91440" tIns="45720" rIns="91440" bIns="45720" anchor="ctr">
            <a:noAutofit/>
          </a:bodyPr>
          <a:lstStyle>
            <a:lvl1pPr indent="0" defTabSz="914400">
              <a:lnSpc>
                <a:spcPct val="100000"/>
              </a:lnSpc>
              <a:buNone/>
              <a:tabLst>
                <a:tab pos="0" algn="l"/>
              </a:tabLst>
              <a:defRPr lang="fr-FR" sz="1200" b="0" u="none" strike="noStrike">
                <a:solidFill>
                  <a:schemeClr val="dk1">
                    <a:tint val="75000"/>
                  </a:schemeClr>
                </a:solidFill>
                <a:effectLst/>
                <a:uFillTx/>
                <a:latin typeface="Calibri"/>
              </a:defRPr>
            </a:lvl1pPr>
          </a:lstStyle>
          <a:p>
            <a:pPr indent="0" defTabSz="914400">
              <a:lnSpc>
                <a:spcPct val="100000"/>
              </a:lnSpc>
              <a:buNone/>
              <a:tabLst>
                <a:tab pos="0" algn="l"/>
              </a:tabLst>
            </a:pPr>
            <a:r>
              <a:rPr lang="fr-FR" sz="1200" b="0" u="none" strike="noStrike">
                <a:solidFill>
                  <a:schemeClr val="dk1">
                    <a:tint val="75000"/>
                  </a:schemeClr>
                </a:solidFill>
                <a:effectLst/>
                <a:uFillTx/>
                <a:latin typeface="Calibri"/>
              </a:rPr>
              <a:t>&lt;date/heure&gt;</a:t>
            </a:r>
            <a:endParaRPr lang="fr-FR" sz="1200" b="0" u="none" strike="noStrike">
              <a:solidFill>
                <a:srgbClr val="000000"/>
              </a:solidFill>
              <a:effectLst/>
              <a:uFillTx/>
              <a:latin typeface="Times New Roman"/>
            </a:endParaRPr>
          </a:p>
        </p:txBody>
      </p:sp>
      <p:sp>
        <p:nvSpPr>
          <p:cNvPr id="45" name="PlaceHolder 2"/>
          <p:cNvSpPr>
            <a:spLocks noGrp="1"/>
          </p:cNvSpPr>
          <p:nvPr>
            <p:ph type="ftr" idx="20"/>
          </p:nvPr>
        </p:nvSpPr>
        <p:spPr>
          <a:xfrm>
            <a:off x="4038480" y="6356520"/>
            <a:ext cx="411408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Calibri"/>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Calibri"/>
              </a:rPr>
              <a:t>&lt;pied de page&gt;</a:t>
            </a:r>
            <a:endParaRPr lang="fr-FR" sz="1200" b="0" u="none" strike="noStrike">
              <a:solidFill>
                <a:srgbClr val="000000"/>
              </a:solidFill>
              <a:effectLst/>
              <a:uFillTx/>
              <a:latin typeface="Times New Roman"/>
            </a:endParaRPr>
          </a:p>
        </p:txBody>
      </p:sp>
      <p:sp>
        <p:nvSpPr>
          <p:cNvPr id="46" name="PlaceHolder 3"/>
          <p:cNvSpPr>
            <a:spLocks noGrp="1"/>
          </p:cNvSpPr>
          <p:nvPr>
            <p:ph type="sldNum" idx="21"/>
          </p:nvPr>
        </p:nvSpPr>
        <p:spPr>
          <a:xfrm>
            <a:off x="8610480" y="6356520"/>
            <a:ext cx="2742480" cy="36432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effectLst/>
                <a:uFillTx/>
                <a:latin typeface="Calibri"/>
              </a:defRPr>
            </a:lvl1pPr>
          </a:lstStyle>
          <a:p>
            <a:pPr indent="0" algn="r" defTabSz="914400">
              <a:lnSpc>
                <a:spcPct val="100000"/>
              </a:lnSpc>
              <a:buNone/>
              <a:tabLst>
                <a:tab pos="0" algn="l"/>
              </a:tabLst>
            </a:pPr>
            <a:fld id="{4F3CF719-8CEA-4169-AD60-C237A215D990}" type="slidenum">
              <a:rPr lang="fr-FR" sz="1200" b="0" u="none" strike="noStrike">
                <a:solidFill>
                  <a:schemeClr val="dk1">
                    <a:tint val="75000"/>
                  </a:schemeClr>
                </a:solidFill>
                <a:effectLst/>
                <a:uFillTx/>
                <a:latin typeface="Calibri"/>
              </a:rPr>
              <a:t>‹N°›</a:t>
            </a:fld>
            <a:endParaRPr lang="fr-FR" sz="1200" b="0" u="none" strike="noStrike">
              <a:solidFill>
                <a:srgbClr val="000000"/>
              </a:solidFill>
              <a:effectLst/>
              <a:uFillTx/>
              <a:latin typeface="Times New Roman"/>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re et contenu">
    <p:bg>
      <p:bgPr>
        <a:solidFill>
          <a:srgbClr val="FFFFFA"/>
        </a:solidFill>
        <a:effectLst/>
      </p:bgPr>
    </p:bg>
    <p:spTree>
      <p:nvGrpSpPr>
        <p:cNvPr id="1" name=""/>
        <p:cNvGrpSpPr/>
        <p:nvPr/>
      </p:nvGrpSpPr>
      <p:grpSpPr>
        <a:xfrm>
          <a:off x="0" y="0"/>
          <a:ext cx="0" cy="0"/>
          <a:chOff x="0" y="0"/>
          <a:chExt cx="0" cy="0"/>
        </a:xfrm>
      </p:grpSpPr>
      <p:pic>
        <p:nvPicPr>
          <p:cNvPr id="47" name="Image 7"/>
          <p:cNvPicPr/>
          <p:nvPr/>
        </p:nvPicPr>
        <p:blipFill>
          <a:blip r:embed="rId2"/>
          <a:stretch/>
        </p:blipFill>
        <p:spPr>
          <a:xfrm>
            <a:off x="11103120" y="81720"/>
            <a:ext cx="933480" cy="471240"/>
          </a:xfrm>
          <a:prstGeom prst="rect">
            <a:avLst/>
          </a:prstGeom>
          <a:noFill/>
          <a:ln w="0">
            <a:noFill/>
          </a:ln>
        </p:spPr>
      </p:pic>
      <p:sp>
        <p:nvSpPr>
          <p:cNvPr id="48" name="PlaceHolder 1"/>
          <p:cNvSpPr>
            <a:spLocks noGrp="1"/>
          </p:cNvSpPr>
          <p:nvPr>
            <p:ph type="title"/>
          </p:nvPr>
        </p:nvSpPr>
        <p:spPr>
          <a:xfrm>
            <a:off x="838080" y="365040"/>
            <a:ext cx="10514880" cy="1324800"/>
          </a:xfrm>
          <a:prstGeom prst="rect">
            <a:avLst/>
          </a:prstGeom>
          <a:noFill/>
          <a:ln w="0">
            <a:noFill/>
          </a:ln>
        </p:spPr>
        <p:txBody>
          <a:bodyPr lIns="91440" tIns="45720" rIns="91440" bIns="45720" anchor="ctr">
            <a:noAutofit/>
          </a:bodyPr>
          <a:lstStyle/>
          <a:p>
            <a:pPr indent="0" defTabSz="914400">
              <a:lnSpc>
                <a:spcPct val="150000"/>
              </a:lnSpc>
              <a:buNone/>
              <a:tabLst>
                <a:tab pos="0" algn="l"/>
              </a:tabLst>
            </a:pPr>
            <a:r>
              <a:rPr lang="fr-FR" sz="4400" b="0" u="none" strike="noStrike" spc="99">
                <a:solidFill>
                  <a:schemeClr val="dk1">
                    <a:lumMod val="85000"/>
                    <a:lumOff val="15000"/>
                  </a:schemeClr>
                </a:solidFill>
                <a:effectLst/>
                <a:uFillTx/>
                <a:latin typeface="Arial"/>
              </a:rPr>
              <a:t>Modifiez le style du titre</a:t>
            </a:r>
            <a:endParaRPr lang="fr-FR" sz="4400" b="0" u="none" strike="noStrike">
              <a:solidFill>
                <a:srgbClr val="000000"/>
              </a:solidFill>
              <a:effectLst/>
              <a:uFillTx/>
              <a:latin typeface="Arial"/>
            </a:endParaRPr>
          </a:p>
        </p:txBody>
      </p:sp>
      <p:sp>
        <p:nvSpPr>
          <p:cNvPr id="49" name="PlaceHolder 2"/>
          <p:cNvSpPr>
            <a:spLocks noGrp="1"/>
          </p:cNvSpPr>
          <p:nvPr>
            <p:ph type="body"/>
          </p:nvPr>
        </p:nvSpPr>
        <p:spPr>
          <a:xfrm>
            <a:off x="838080" y="1825560"/>
            <a:ext cx="10514880" cy="4350600"/>
          </a:xfrm>
          <a:prstGeom prst="rect">
            <a:avLst/>
          </a:prstGeom>
          <a:noFill/>
          <a:ln w="0">
            <a:noFill/>
          </a:ln>
        </p:spPr>
        <p:txBody>
          <a:bodyPr lIns="91440" tIns="45720" rIns="91440" bIns="45720" anchor="t">
            <a:noAutofit/>
          </a:bodyPr>
          <a:lstStyle/>
          <a:p>
            <a:pPr marL="228600" indent="-228600" defTabSz="914400">
              <a:lnSpc>
                <a:spcPct val="150000"/>
              </a:lnSpc>
              <a:spcBef>
                <a:spcPts val="1001"/>
              </a:spcBef>
              <a:buClr>
                <a:srgbClr val="262626"/>
              </a:buClr>
              <a:buFont typeface="Arial"/>
              <a:buChar char="•"/>
            </a:pPr>
            <a:r>
              <a:rPr lang="fr-FR" sz="2800" b="0" u="none" strike="noStrike" spc="99">
                <a:solidFill>
                  <a:schemeClr val="dk1">
                    <a:lumMod val="85000"/>
                    <a:lumOff val="15000"/>
                  </a:schemeClr>
                </a:solidFill>
                <a:effectLst/>
                <a:uFillTx/>
                <a:latin typeface="Arial"/>
              </a:rPr>
              <a:t>Cliquez pour modifier les styles du texte du masque</a:t>
            </a:r>
            <a:endParaRPr lang="fr-FR" sz="2800" b="0" u="none" strike="noStrike">
              <a:solidFill>
                <a:srgbClr val="000000"/>
              </a:solidFill>
              <a:effectLst/>
              <a:uFillTx/>
              <a:latin typeface="Arial"/>
            </a:endParaRPr>
          </a:p>
          <a:p>
            <a:pPr marL="685800" lvl="1" indent="-228600" defTabSz="914400">
              <a:lnSpc>
                <a:spcPct val="150000"/>
              </a:lnSpc>
              <a:spcBef>
                <a:spcPts val="499"/>
              </a:spcBef>
              <a:buClr>
                <a:srgbClr val="262626"/>
              </a:buClr>
              <a:buFont typeface="Arial"/>
              <a:buChar char="•"/>
            </a:pPr>
            <a:r>
              <a:rPr lang="fr-FR" sz="2400" b="0" u="none" strike="noStrike" spc="99">
                <a:solidFill>
                  <a:schemeClr val="dk1">
                    <a:lumMod val="85000"/>
                    <a:lumOff val="15000"/>
                  </a:schemeClr>
                </a:solidFill>
                <a:effectLst/>
                <a:uFillTx/>
                <a:latin typeface="Arial"/>
              </a:rPr>
              <a:t>Deuxième niveau</a:t>
            </a:r>
            <a:endParaRPr lang="fr-FR" sz="2400" b="0" u="none" strike="noStrike">
              <a:solidFill>
                <a:srgbClr val="000000"/>
              </a:solidFill>
              <a:effectLst/>
              <a:uFillTx/>
              <a:latin typeface="Arial"/>
            </a:endParaRPr>
          </a:p>
          <a:p>
            <a:pPr marL="1143000" lvl="2" indent="-228600" defTabSz="914400">
              <a:lnSpc>
                <a:spcPct val="150000"/>
              </a:lnSpc>
              <a:spcBef>
                <a:spcPts val="499"/>
              </a:spcBef>
              <a:buClr>
                <a:srgbClr val="262626"/>
              </a:buClr>
              <a:buFont typeface="Arial"/>
              <a:buChar char="•"/>
            </a:pPr>
            <a:r>
              <a:rPr lang="fr-FR" sz="2000" b="0" u="none" strike="noStrike" spc="99">
                <a:solidFill>
                  <a:schemeClr val="dk1">
                    <a:lumMod val="85000"/>
                    <a:lumOff val="15000"/>
                  </a:schemeClr>
                </a:solidFill>
                <a:effectLst/>
                <a:uFillTx/>
                <a:latin typeface="Arial"/>
              </a:rPr>
              <a:t>Troisième niveau</a:t>
            </a:r>
            <a:endParaRPr lang="fr-FR" sz="2000" b="0" u="none" strike="noStrike">
              <a:solidFill>
                <a:srgbClr val="000000"/>
              </a:solidFill>
              <a:effectLst/>
              <a:uFillTx/>
              <a:latin typeface="Arial"/>
            </a:endParaRPr>
          </a:p>
          <a:p>
            <a:pPr marL="1600200" lvl="3" indent="-228600" defTabSz="914400">
              <a:lnSpc>
                <a:spcPct val="150000"/>
              </a:lnSpc>
              <a:spcBef>
                <a:spcPts val="499"/>
              </a:spcBef>
              <a:buClr>
                <a:srgbClr val="262626"/>
              </a:buClr>
              <a:buFont typeface="Arial"/>
              <a:buChar char="•"/>
            </a:pPr>
            <a:r>
              <a:rPr lang="fr-FR" sz="1800" b="0" u="none" strike="noStrike" spc="99">
                <a:solidFill>
                  <a:schemeClr val="dk1">
                    <a:lumMod val="85000"/>
                    <a:lumOff val="15000"/>
                  </a:schemeClr>
                </a:solidFill>
                <a:effectLst/>
                <a:uFillTx/>
                <a:latin typeface="Arial"/>
              </a:rPr>
              <a:t>Quatrième niveau</a:t>
            </a:r>
            <a:endParaRPr lang="fr-FR" sz="1800" b="0" u="none" strike="noStrike">
              <a:solidFill>
                <a:srgbClr val="000000"/>
              </a:solidFill>
              <a:effectLst/>
              <a:uFillTx/>
              <a:latin typeface="Arial"/>
            </a:endParaRPr>
          </a:p>
          <a:p>
            <a:pPr marL="2057400" lvl="4" indent="-228600" defTabSz="914400">
              <a:lnSpc>
                <a:spcPct val="150000"/>
              </a:lnSpc>
              <a:spcBef>
                <a:spcPts val="499"/>
              </a:spcBef>
              <a:buClr>
                <a:srgbClr val="262626"/>
              </a:buClr>
              <a:buFont typeface="Arial"/>
              <a:buChar char="•"/>
            </a:pPr>
            <a:r>
              <a:rPr lang="fr-FR" sz="1800" b="0" u="none" strike="noStrike" spc="99">
                <a:solidFill>
                  <a:schemeClr val="dk1">
                    <a:lumMod val="85000"/>
                    <a:lumOff val="15000"/>
                  </a:schemeClr>
                </a:solidFill>
                <a:effectLst/>
                <a:uFillTx/>
                <a:latin typeface="Arial"/>
              </a:rPr>
              <a:t>Cinquième niveau</a:t>
            </a:r>
            <a:endParaRPr lang="fr-FR" sz="1800" b="0" u="none" strike="noStrike">
              <a:solidFill>
                <a:srgbClr val="000000"/>
              </a:solidFill>
              <a:effectLst/>
              <a:uFillTx/>
              <a:latin typeface="Arial"/>
            </a:endParaRPr>
          </a:p>
        </p:txBody>
      </p:sp>
      <p:sp>
        <p:nvSpPr>
          <p:cNvPr id="50" name="PlaceHolder 3"/>
          <p:cNvSpPr>
            <a:spLocks noGrp="1"/>
          </p:cNvSpPr>
          <p:nvPr>
            <p:ph type="dt" idx="22"/>
          </p:nvPr>
        </p:nvSpPr>
        <p:spPr>
          <a:xfrm>
            <a:off x="838080" y="6356520"/>
            <a:ext cx="2742480" cy="364320"/>
          </a:xfrm>
          <a:prstGeom prst="rect">
            <a:avLst/>
          </a:prstGeom>
          <a:noFill/>
          <a:ln w="0">
            <a:noFill/>
          </a:ln>
        </p:spPr>
        <p:txBody>
          <a:bodyPr lIns="91440" tIns="45720" rIns="91440" bIns="45720" anchor="ctr">
            <a:noAutofit/>
          </a:bodyPr>
          <a:lstStyle>
            <a:lvl1pPr indent="0" defTabSz="914400">
              <a:lnSpc>
                <a:spcPct val="100000"/>
              </a:lnSpc>
              <a:buNone/>
              <a:tabLst>
                <a:tab pos="0" algn="l"/>
              </a:tabLst>
              <a:defRPr lang="fr-FR" sz="1200" b="0" u="none" strike="noStrike">
                <a:solidFill>
                  <a:schemeClr val="dk1">
                    <a:tint val="75000"/>
                  </a:schemeClr>
                </a:solidFill>
                <a:effectLst/>
                <a:uFillTx/>
                <a:latin typeface="Calibri"/>
              </a:defRPr>
            </a:lvl1pPr>
          </a:lstStyle>
          <a:p>
            <a:pPr indent="0" defTabSz="914400">
              <a:lnSpc>
                <a:spcPct val="100000"/>
              </a:lnSpc>
              <a:buNone/>
              <a:tabLst>
                <a:tab pos="0" algn="l"/>
              </a:tabLst>
            </a:pPr>
            <a:r>
              <a:rPr lang="fr-FR" sz="1200" b="0" u="none" strike="noStrike">
                <a:solidFill>
                  <a:schemeClr val="dk1">
                    <a:tint val="75000"/>
                  </a:schemeClr>
                </a:solidFill>
                <a:effectLst/>
                <a:uFillTx/>
                <a:latin typeface="Calibri"/>
              </a:rPr>
              <a:t>&lt;date/heure&gt;</a:t>
            </a:r>
            <a:endParaRPr lang="fr-FR" sz="1200" b="0" u="none" strike="noStrike">
              <a:solidFill>
                <a:srgbClr val="000000"/>
              </a:solidFill>
              <a:effectLst/>
              <a:uFillTx/>
              <a:latin typeface="Times New Roman"/>
            </a:endParaRPr>
          </a:p>
        </p:txBody>
      </p:sp>
      <p:sp>
        <p:nvSpPr>
          <p:cNvPr id="51" name="PlaceHolder 4"/>
          <p:cNvSpPr>
            <a:spLocks noGrp="1"/>
          </p:cNvSpPr>
          <p:nvPr>
            <p:ph type="ftr" idx="23"/>
          </p:nvPr>
        </p:nvSpPr>
        <p:spPr>
          <a:xfrm>
            <a:off x="4038480" y="6356520"/>
            <a:ext cx="4114080" cy="36432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fr-FR" sz="1400" b="0" u="none" strike="noStrike">
                <a:solidFill>
                  <a:srgbClr val="000000"/>
                </a:solidFill>
                <a:effectLst/>
                <a:uFillTx/>
                <a:latin typeface="Times New Roman"/>
              </a:defRPr>
            </a:lvl1pPr>
          </a:lstStyle>
          <a:p>
            <a:pPr indent="0" algn="ctr">
              <a:lnSpc>
                <a:spcPct val="100000"/>
              </a:lnSpc>
              <a:buNone/>
              <a:tabLst>
                <a:tab pos="0" algn="l"/>
              </a:tabLst>
            </a:pPr>
            <a:r>
              <a:rPr lang="fr-FR" sz="1400" b="0" u="none" strike="noStrike">
                <a:solidFill>
                  <a:srgbClr val="000000"/>
                </a:solidFill>
                <a:effectLst/>
                <a:uFillTx/>
                <a:latin typeface="Times New Roman"/>
              </a:rPr>
              <a:t>&lt;pied de page&gt;</a:t>
            </a:r>
          </a:p>
        </p:txBody>
      </p:sp>
      <p:sp>
        <p:nvSpPr>
          <p:cNvPr id="52" name="PlaceHolder 5"/>
          <p:cNvSpPr>
            <a:spLocks noGrp="1"/>
          </p:cNvSpPr>
          <p:nvPr>
            <p:ph type="sldNum" idx="24"/>
          </p:nvPr>
        </p:nvSpPr>
        <p:spPr>
          <a:xfrm>
            <a:off x="8610480" y="6356520"/>
            <a:ext cx="2742480" cy="36432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effectLst/>
                <a:uFillTx/>
                <a:latin typeface="Calibri"/>
              </a:defRPr>
            </a:lvl1pPr>
          </a:lstStyle>
          <a:p>
            <a:pPr indent="0" algn="r" defTabSz="914400">
              <a:lnSpc>
                <a:spcPct val="100000"/>
              </a:lnSpc>
              <a:buNone/>
              <a:tabLst>
                <a:tab pos="0" algn="l"/>
              </a:tabLst>
            </a:pPr>
            <a:fld id="{99F0A9EB-93BF-4E35-B4BD-EC0990F71221}" type="slidenum">
              <a:rPr lang="fr-FR" sz="1200" b="0" u="none" strike="noStrike">
                <a:solidFill>
                  <a:schemeClr val="dk1">
                    <a:tint val="75000"/>
                  </a:schemeClr>
                </a:solidFill>
                <a:effectLst/>
                <a:uFillTx/>
                <a:latin typeface="Calibri"/>
              </a:rPr>
              <a:t>‹N°›</a:t>
            </a:fld>
            <a:endParaRPr lang="fr-FR" sz="1200" b="0" u="none" strike="noStrike">
              <a:solidFill>
                <a:srgbClr val="000000"/>
              </a:solidFill>
              <a:effectLst/>
              <a:uFillTx/>
              <a:latin typeface="Times New Roma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Diapo-titre-intermediaire">
    <p:bg>
      <p:bgPr>
        <a:solidFill>
          <a:srgbClr val="FFFFFA"/>
        </a:solidFill>
        <a:effectLst/>
      </p:bgPr>
    </p:bg>
    <p:spTree>
      <p:nvGrpSpPr>
        <p:cNvPr id="1" name=""/>
        <p:cNvGrpSpPr/>
        <p:nvPr/>
      </p:nvGrpSpPr>
      <p:grpSpPr>
        <a:xfrm>
          <a:off x="0" y="0"/>
          <a:ext cx="0" cy="0"/>
          <a:chOff x="0" y="0"/>
          <a:chExt cx="0" cy="0"/>
        </a:xfrm>
      </p:grpSpPr>
      <p:pic>
        <p:nvPicPr>
          <p:cNvPr id="53" name="Image 7"/>
          <p:cNvPicPr/>
          <p:nvPr/>
        </p:nvPicPr>
        <p:blipFill>
          <a:blip r:embed="rId2"/>
          <a:stretch/>
        </p:blipFill>
        <p:spPr>
          <a:xfrm>
            <a:off x="11103120" y="81720"/>
            <a:ext cx="933480" cy="471240"/>
          </a:xfrm>
          <a:prstGeom prst="rect">
            <a:avLst/>
          </a:prstGeom>
          <a:noFill/>
          <a:ln w="0">
            <a:noFill/>
          </a:ln>
        </p:spPr>
      </p:pic>
      <p:sp>
        <p:nvSpPr>
          <p:cNvPr id="54" name="PlaceHolder 1"/>
          <p:cNvSpPr>
            <a:spLocks noGrp="1"/>
          </p:cNvSpPr>
          <p:nvPr>
            <p:ph type="title"/>
          </p:nvPr>
        </p:nvSpPr>
        <p:spPr>
          <a:xfrm>
            <a:off x="1523880" y="1122480"/>
            <a:ext cx="9143280" cy="2386800"/>
          </a:xfrm>
          <a:prstGeom prst="rect">
            <a:avLst/>
          </a:prstGeom>
          <a:noFill/>
          <a:ln w="0">
            <a:noFill/>
          </a:ln>
        </p:spPr>
        <p:txBody>
          <a:bodyPr lIns="91440" tIns="45720" rIns="91440" bIns="45720" anchor="b">
            <a:normAutofit/>
          </a:bodyPr>
          <a:lstStyle/>
          <a:p>
            <a:pPr indent="0" algn="ctr" defTabSz="914400">
              <a:lnSpc>
                <a:spcPct val="150000"/>
              </a:lnSpc>
              <a:buNone/>
              <a:tabLst>
                <a:tab pos="0" algn="l"/>
              </a:tabLst>
            </a:pPr>
            <a:r>
              <a:rPr lang="fr-FR" sz="5400" b="0" u="none" strike="noStrike" spc="99">
                <a:solidFill>
                  <a:schemeClr val="dk1">
                    <a:lumMod val="85000"/>
                    <a:lumOff val="15000"/>
                  </a:schemeClr>
                </a:solidFill>
                <a:effectLst/>
                <a:uFillTx/>
                <a:latin typeface="Arial"/>
              </a:rPr>
              <a:t>Titre intermédiaire</a:t>
            </a:r>
            <a:endParaRPr lang="fr-FR" sz="5400" b="0" u="none" strike="noStrike">
              <a:solidFill>
                <a:srgbClr val="000000"/>
              </a:solidFill>
              <a:effectLst/>
              <a:uFillTx/>
              <a:latin typeface="Arial"/>
            </a:endParaRPr>
          </a:p>
        </p:txBody>
      </p:sp>
      <p:sp>
        <p:nvSpPr>
          <p:cNvPr id="55" name="PlaceHolder 2"/>
          <p:cNvSpPr>
            <a:spLocks noGrp="1"/>
          </p:cNvSpPr>
          <p:nvPr>
            <p:ph type="dt" idx="25"/>
          </p:nvPr>
        </p:nvSpPr>
        <p:spPr>
          <a:xfrm>
            <a:off x="838080" y="6356520"/>
            <a:ext cx="2742480" cy="364320"/>
          </a:xfrm>
          <a:prstGeom prst="rect">
            <a:avLst/>
          </a:prstGeom>
          <a:noFill/>
          <a:ln w="0">
            <a:noFill/>
          </a:ln>
        </p:spPr>
        <p:txBody>
          <a:bodyPr lIns="91440" tIns="45720" rIns="91440" bIns="45720" anchor="ctr">
            <a:noAutofit/>
          </a:bodyPr>
          <a:lstStyle>
            <a:lvl1pPr indent="0" defTabSz="914400">
              <a:lnSpc>
                <a:spcPct val="100000"/>
              </a:lnSpc>
              <a:buNone/>
              <a:tabLst>
                <a:tab pos="0" algn="l"/>
              </a:tabLst>
              <a:defRPr lang="fr-FR" sz="1200" b="0" u="none" strike="noStrike">
                <a:solidFill>
                  <a:schemeClr val="dk1">
                    <a:tint val="75000"/>
                  </a:schemeClr>
                </a:solidFill>
                <a:effectLst/>
                <a:uFillTx/>
                <a:latin typeface="Calibri"/>
              </a:defRPr>
            </a:lvl1pPr>
          </a:lstStyle>
          <a:p>
            <a:pPr indent="0" defTabSz="914400">
              <a:lnSpc>
                <a:spcPct val="100000"/>
              </a:lnSpc>
              <a:buNone/>
              <a:tabLst>
                <a:tab pos="0" algn="l"/>
              </a:tabLst>
            </a:pPr>
            <a:r>
              <a:rPr lang="fr-FR" sz="1200" b="0" u="none" strike="noStrike">
                <a:solidFill>
                  <a:schemeClr val="dk1">
                    <a:tint val="75000"/>
                  </a:schemeClr>
                </a:solidFill>
                <a:effectLst/>
                <a:uFillTx/>
                <a:latin typeface="Calibri"/>
              </a:rPr>
              <a:t>&lt;date/heure&gt;</a:t>
            </a:r>
            <a:endParaRPr lang="fr-FR" sz="1200" b="0" u="none" strike="noStrike">
              <a:solidFill>
                <a:srgbClr val="000000"/>
              </a:solidFill>
              <a:effectLst/>
              <a:uFillTx/>
              <a:latin typeface="Times New Roman"/>
            </a:endParaRPr>
          </a:p>
        </p:txBody>
      </p:sp>
      <p:sp>
        <p:nvSpPr>
          <p:cNvPr id="56" name="PlaceHolder 3"/>
          <p:cNvSpPr>
            <a:spLocks noGrp="1"/>
          </p:cNvSpPr>
          <p:nvPr>
            <p:ph type="ftr" idx="26"/>
          </p:nvPr>
        </p:nvSpPr>
        <p:spPr>
          <a:xfrm>
            <a:off x="4038480" y="6356520"/>
            <a:ext cx="411408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Calibri"/>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Calibri"/>
              </a:rPr>
              <a:t>&lt;pied de page&gt;</a:t>
            </a:r>
            <a:endParaRPr lang="fr-FR" sz="1200" b="0" u="none" strike="noStrike">
              <a:solidFill>
                <a:srgbClr val="000000"/>
              </a:solidFill>
              <a:effectLst/>
              <a:uFillTx/>
              <a:latin typeface="Times New Roman"/>
            </a:endParaRPr>
          </a:p>
        </p:txBody>
      </p:sp>
      <p:sp>
        <p:nvSpPr>
          <p:cNvPr id="57" name="PlaceHolder 4"/>
          <p:cNvSpPr>
            <a:spLocks noGrp="1"/>
          </p:cNvSpPr>
          <p:nvPr>
            <p:ph type="sldNum" idx="27"/>
          </p:nvPr>
        </p:nvSpPr>
        <p:spPr>
          <a:xfrm>
            <a:off x="8610480" y="6356520"/>
            <a:ext cx="2742480" cy="36432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effectLst/>
                <a:uFillTx/>
                <a:latin typeface="Calibri"/>
              </a:defRPr>
            </a:lvl1pPr>
          </a:lstStyle>
          <a:p>
            <a:pPr indent="0" algn="r" defTabSz="914400">
              <a:lnSpc>
                <a:spcPct val="100000"/>
              </a:lnSpc>
              <a:buNone/>
              <a:tabLst>
                <a:tab pos="0" algn="l"/>
              </a:tabLst>
            </a:pPr>
            <a:fld id="{FBA7BD07-F492-4027-A2E0-4FE43D1DE405}" type="slidenum">
              <a:rPr lang="fr-FR" sz="1200" b="0" u="none" strike="noStrike">
                <a:solidFill>
                  <a:schemeClr val="dk1">
                    <a:tint val="75000"/>
                  </a:schemeClr>
                </a:solidFill>
                <a:effectLst/>
                <a:uFillTx/>
                <a:latin typeface="Calibri"/>
              </a:rPr>
              <a:t>‹N°›</a:t>
            </a:fld>
            <a:endParaRPr lang="fr-FR" sz="1200" b="0" u="none" strike="noStrike">
              <a:solidFill>
                <a:srgbClr val="000000"/>
              </a:solidFill>
              <a:effectLst/>
              <a:uFillTx/>
              <a:latin typeface="Times New Roman"/>
            </a:endParaRPr>
          </a:p>
        </p:txBody>
      </p:sp>
      <p:sp>
        <p:nvSpPr>
          <p:cNvPr id="58" name="PlaceHolder 5"/>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lnSpc>
                <a:spcPct val="150000"/>
              </a:lnSpc>
              <a:spcBef>
                <a:spcPts val="1417"/>
              </a:spcBef>
              <a:buClr>
                <a:srgbClr val="000000"/>
              </a:buClr>
              <a:buSzPct val="45000"/>
              <a:buFont typeface="Wingdings" charset="2"/>
              <a:buChar char=""/>
            </a:pPr>
            <a:r>
              <a:rPr lang="fr-FR" sz="2800" b="0" u="none" strike="noStrike" spc="99">
                <a:solidFill>
                  <a:schemeClr val="dk1">
                    <a:lumMod val="85000"/>
                    <a:lumOff val="15000"/>
                  </a:schemeClr>
                </a:solidFill>
                <a:effectLst/>
                <a:uFillTx/>
                <a:latin typeface="Arial"/>
              </a:rPr>
              <a:t>Cliquez pour éditer le format du plan de texte</a:t>
            </a:r>
            <a:endParaRPr lang="fr-FR" sz="2800" b="0" u="none" strike="noStrike">
              <a:solidFill>
                <a:srgbClr val="000000"/>
              </a:solidFill>
              <a:effectLst/>
              <a:uFillTx/>
              <a:latin typeface="Arial"/>
            </a:endParaRPr>
          </a:p>
          <a:p>
            <a:pPr marL="864000" lvl="1" indent="-324000">
              <a:lnSpc>
                <a:spcPct val="150000"/>
              </a:lnSpc>
              <a:spcBef>
                <a:spcPts val="1134"/>
              </a:spcBef>
              <a:buClr>
                <a:srgbClr val="000000"/>
              </a:buClr>
              <a:buSzPct val="75000"/>
              <a:buFont typeface="Symbol" charset="2"/>
              <a:buChar char=""/>
            </a:pPr>
            <a:r>
              <a:rPr lang="fr-FR" sz="2000" b="0" u="none" strike="noStrike" spc="99">
                <a:solidFill>
                  <a:schemeClr val="dk1">
                    <a:lumMod val="85000"/>
                    <a:lumOff val="15000"/>
                  </a:schemeClr>
                </a:solidFill>
                <a:effectLst/>
                <a:uFillTx/>
                <a:latin typeface="Arial"/>
              </a:rPr>
              <a:t>Second niveau de plan</a:t>
            </a:r>
            <a:endParaRPr lang="fr-FR" sz="2000" b="0" u="none" strike="noStrike">
              <a:solidFill>
                <a:srgbClr val="000000"/>
              </a:solidFill>
              <a:effectLst/>
              <a:uFillTx/>
              <a:latin typeface="Arial"/>
            </a:endParaRPr>
          </a:p>
          <a:p>
            <a:pPr marL="1296000" lvl="2" indent="-288000">
              <a:lnSpc>
                <a:spcPct val="150000"/>
              </a:lnSpc>
              <a:spcBef>
                <a:spcPts val="850"/>
              </a:spcBef>
              <a:buClr>
                <a:srgbClr val="000000"/>
              </a:buClr>
              <a:buSzPct val="45000"/>
              <a:buFont typeface="Wingdings" charset="2"/>
              <a:buChar char=""/>
            </a:pPr>
            <a:r>
              <a:rPr lang="fr-FR" sz="1800" b="0" u="none" strike="noStrike" spc="99">
                <a:solidFill>
                  <a:schemeClr val="dk1">
                    <a:lumMod val="85000"/>
                    <a:lumOff val="15000"/>
                  </a:schemeClr>
                </a:solidFill>
                <a:effectLst/>
                <a:uFillTx/>
                <a:latin typeface="Arial"/>
              </a:rPr>
              <a:t>Troisième niveau de plan</a:t>
            </a:r>
            <a:endParaRPr lang="fr-FR" sz="1800" b="0" u="none" strike="noStrike">
              <a:solidFill>
                <a:srgbClr val="000000"/>
              </a:solidFill>
              <a:effectLst/>
              <a:uFillTx/>
              <a:latin typeface="Arial"/>
            </a:endParaRPr>
          </a:p>
          <a:p>
            <a:pPr marL="1728000" lvl="3" indent="-216000">
              <a:lnSpc>
                <a:spcPct val="150000"/>
              </a:lnSpc>
              <a:spcBef>
                <a:spcPts val="567"/>
              </a:spcBef>
              <a:buClr>
                <a:srgbClr val="000000"/>
              </a:buClr>
              <a:buSzPct val="75000"/>
              <a:buFont typeface="Symbol" charset="2"/>
              <a:buChar char=""/>
            </a:pPr>
            <a:r>
              <a:rPr lang="fr-FR" sz="1800" b="0" u="none" strike="noStrike" spc="99">
                <a:solidFill>
                  <a:schemeClr val="dk1">
                    <a:lumMod val="85000"/>
                    <a:lumOff val="15000"/>
                  </a:schemeClr>
                </a:solidFill>
                <a:effectLst/>
                <a:uFillTx/>
                <a:latin typeface="Arial"/>
              </a:rPr>
              <a:t>Quatrième niveau de plan</a:t>
            </a:r>
            <a:endParaRPr lang="fr-FR" sz="1800" b="0" u="none" strike="noStrike">
              <a:solidFill>
                <a:srgbClr val="000000"/>
              </a:solidFill>
              <a:effectLst/>
              <a:uFillTx/>
              <a:latin typeface="Arial"/>
            </a:endParaRPr>
          </a:p>
          <a:p>
            <a:pPr marL="2160000" lvl="4" indent="-216000">
              <a:lnSpc>
                <a:spcPct val="150000"/>
              </a:lnSpc>
              <a:spcBef>
                <a:spcPts val="283"/>
              </a:spcBef>
              <a:buClr>
                <a:srgbClr val="000000"/>
              </a:buClr>
              <a:buSzPct val="45000"/>
              <a:buFont typeface="Wingdings" charset="2"/>
              <a:buChar char=""/>
            </a:pPr>
            <a:r>
              <a:rPr lang="fr-FR" sz="2000" b="0" u="none" strike="noStrike" spc="99">
                <a:solidFill>
                  <a:schemeClr val="dk1">
                    <a:lumMod val="85000"/>
                    <a:lumOff val="15000"/>
                  </a:schemeClr>
                </a:solidFill>
                <a:effectLst/>
                <a:uFillTx/>
                <a:latin typeface="Arial"/>
              </a:rPr>
              <a:t>Cinquième niveau de plan</a:t>
            </a:r>
            <a:endParaRPr lang="fr-FR" sz="2000" b="0" u="none" strike="noStrike">
              <a:solidFill>
                <a:srgbClr val="000000"/>
              </a:solidFill>
              <a:effectLst/>
              <a:uFillTx/>
              <a:latin typeface="Arial"/>
            </a:endParaRPr>
          </a:p>
          <a:p>
            <a:pPr marL="2592000" lvl="5" indent="-216000">
              <a:lnSpc>
                <a:spcPct val="150000"/>
              </a:lnSpc>
              <a:spcBef>
                <a:spcPts val="283"/>
              </a:spcBef>
              <a:buClr>
                <a:srgbClr val="000000"/>
              </a:buClr>
              <a:buSzPct val="45000"/>
              <a:buFont typeface="Wingdings" charset="2"/>
              <a:buChar char=""/>
            </a:pPr>
            <a:r>
              <a:rPr lang="fr-FR" sz="2000" b="0" u="none" strike="noStrike" spc="99">
                <a:solidFill>
                  <a:schemeClr val="dk1">
                    <a:lumMod val="85000"/>
                    <a:lumOff val="15000"/>
                  </a:schemeClr>
                </a:solidFill>
                <a:effectLst/>
                <a:uFillTx/>
                <a:latin typeface="Arial"/>
              </a:rPr>
              <a:t>Sixième niveau de plan</a:t>
            </a:r>
            <a:endParaRPr lang="fr-FR" sz="2000" b="0" u="none" strike="noStrike">
              <a:solidFill>
                <a:srgbClr val="000000"/>
              </a:solidFill>
              <a:effectLst/>
              <a:uFillTx/>
              <a:latin typeface="Arial"/>
            </a:endParaRPr>
          </a:p>
          <a:p>
            <a:pPr marL="3024000" lvl="6" indent="-216000">
              <a:lnSpc>
                <a:spcPct val="150000"/>
              </a:lnSpc>
              <a:spcBef>
                <a:spcPts val="283"/>
              </a:spcBef>
              <a:buClr>
                <a:srgbClr val="000000"/>
              </a:buClr>
              <a:buSzPct val="45000"/>
              <a:buFont typeface="Wingdings" charset="2"/>
              <a:buChar char=""/>
            </a:pPr>
            <a:r>
              <a:rPr lang="fr-FR" sz="2000" b="0" u="none" strike="noStrike" spc="99">
                <a:solidFill>
                  <a:schemeClr val="dk1">
                    <a:lumMod val="85000"/>
                    <a:lumOff val="15000"/>
                  </a:schemeClr>
                </a:solidFill>
                <a:effectLst/>
                <a:uFillTx/>
                <a:latin typeface="Arial"/>
              </a:rPr>
              <a:t>Septième niveau de plan</a:t>
            </a:r>
            <a:endParaRPr lang="fr-FR" sz="2000" b="0" u="none" strike="noStrike">
              <a:solidFill>
                <a:srgbClr val="000000"/>
              </a:solidFill>
              <a:effectLst/>
              <a:uFillTx/>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hyperlink" Target="https://youtu.be/iARAMmS_43Y?si=0SWRlF5rotMc5Fqi&amp;t=55" TargetMode="External"/><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11.pn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slide" Target="slide13.xml"/><Relationship Id="rId1" Type="http://schemas.openxmlformats.org/officeDocument/2006/relationships/slideLayout" Target="../slideLayouts/slideLayout11.xml"/><Relationship Id="rId5" Type="http://schemas.openxmlformats.org/officeDocument/2006/relationships/slide" Target="slide16.xml"/><Relationship Id="rId4" Type="http://schemas.openxmlformats.org/officeDocument/2006/relationships/slide" Target="slide15.xml"/></Relationships>
</file>

<file path=ppt/slides/_rels/slide13.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hyperlink" Target="https://www.france24.com/fr/&#233;co-tech/20250208-quand-l-ia-renforce-les-pr&#233;jug&#233;s-un-probl&#232;me-reconnu-mais-pas-encore-r&#233;solu" TargetMode="External"/><Relationship Id="rId4" Type="http://schemas.openxmlformats.org/officeDocument/2006/relationships/slide" Target="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slide" Target="slide12.xml"/><Relationship Id="rId5" Type="http://schemas.openxmlformats.org/officeDocument/2006/relationships/slide" Target="slide37.xml"/><Relationship Id="rId4" Type="http://schemas.openxmlformats.org/officeDocument/2006/relationships/hyperlink" Target="https://www.lemonde.fr/le-monde-et-vous/article/2024/03/13/intelligence-artificielle-un-accord-de-partenariat-entre-le-monde-et-openai_6221836_6065879.html" TargetMode="External"/></Relationships>
</file>

<file path=ppt/slides/_rels/slide15.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hyperlink" Target="https://www.lemonde.fr/pixels/article/2025/09/06/ia-generative-anthropic-paiera-1-5-milliard-de-dollars-pour-eviter-un-proces-sur-le-telechargement-illegal-de-livres_6639141_4408996.html" TargetMode="External"/><Relationship Id="rId4" Type="http://schemas.openxmlformats.org/officeDocument/2006/relationships/slide" Target="slide12.xml"/></Relationships>
</file>

<file path=ppt/slides/_rels/slide16.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hyperlink" Target="https://www.arte.tv/fr/videos/126831-000-A/madagascar-les-petites-mains-de-l-ia/" TargetMode="External"/><Relationship Id="rId4" Type="http://schemas.openxmlformats.org/officeDocument/2006/relationships/slide" Target="slide1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hyperlink" Target="https://enseigner.u-bordeaux.fr/application/files/4516/9987/5071/Kit_IAG_-_Fonctionnement_de_chat_GPT.pd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hyperlink" Target="https://actif.numedu.org/" TargetMode="External"/><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hyperlink" Target="https://chatgpt.com/share/690327ca-a3d0-800b-83c4-62f7528913f6" TargetMode="External"/><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hyperlink" Target="https://chatgpt.com/share/690327ca-a3d0-800b-83c4-62f7528913f6"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arte.tv/fr/videos/116710-150-A/le-dessous-des-images/" TargetMode="External"/><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slide" Target="slide26.xml"/><Relationship Id="rId5" Type="http://schemas.openxmlformats.org/officeDocument/2006/relationships/image" Target="../media/image18.png"/><Relationship Id="rId4" Type="http://schemas.openxmlformats.org/officeDocument/2006/relationships/hyperlink" Target="https://www.microsoft.com/en-us/research/wp-content/uploads/2025/01/lee_2025_ai_critical_thinking_survey.pdf"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hyperlink" Target="https://help.consensus.app/en/articles/10055108-consensus-research-database" TargetMode="External"/><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hyperlink" Target="https://learn.researchrabbit.ai/en/articles/12454605-the-researchrabbit-database" TargetMode="External"/><Relationship Id="rId4" Type="http://schemas.openxmlformats.org/officeDocument/2006/relationships/hyperlink" Target="https://support.elicit.com/en/articles/553025"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19.jpeg"/></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hyperlink" Target="https://www.cnil.fr/fr/entree-en-vigueur-du-reglement-europeen-sur-lia-les-premieres-questions-reponses-de-la-cnil" TargetMode="External"/></Relationships>
</file>

<file path=ppt/slides/_rels/slide41.xml.rels><?xml version="1.0" encoding="UTF-8" standalone="yes"?>
<Relationships xmlns="http://schemas.openxmlformats.org/package/2006/relationships"><Relationship Id="rId2" Type="http://schemas.openxmlformats.org/officeDocument/2006/relationships/hyperlink" Target="https://www.univ-grenoble-alpes.fr/universite/ambition-et-strategie/documents-strategiques/intelligence-artificielle/cadre-de-reference-sur-l-intelligence-artificielle-1697100.kjsp" TargetMode="Externa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hyperlink" Target="https://chatgpt.com/share/690327ca-a3d0-800b-83c4-62f7528913f6" TargetMode="Externa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hyperlink" Target="https://www.compilatio.net/blog/citer-chatgpt" TargetMode="External"/><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hyperlink" Target="https://chatgpt.com/share/690327ca-a3d0-800b-83c4-62f7528913f6"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8.xml"/><Relationship Id="rId5" Type="http://schemas.openxmlformats.org/officeDocument/2006/relationships/image" Target="../media/image29.svg"/><Relationship Id="rId4" Type="http://schemas.openxmlformats.org/officeDocument/2006/relationships/image" Target="../media/image2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hyperlink" Target="mailto:bujf-formation@univ-grenoble-alpes.fr" TargetMode="External"/><Relationship Id="rId2" Type="http://schemas.openxmlformats.org/officeDocument/2006/relationships/hyperlink" Target="mailto:budl-formation@univ-grenoble-alpes.fr" TargetMode="Externa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8" Type="http://schemas.openxmlformats.org/officeDocument/2006/relationships/hyperlink" Target="https://www.france24.com/fr/&#233;co-tech/20250208-quand-l-ia-renforce-les-pr&#233;jug&#233;s-un-probl&#232;me-reconnu-mais-pas-encore-r&#233;solu" TargetMode="External"/><Relationship Id="rId3" Type="http://schemas.openxmlformats.org/officeDocument/2006/relationships/hyperlink" Target="https://www.youtube.com/watch?v=PBJ9_G8d6mo" TargetMode="External"/><Relationship Id="rId7" Type="http://schemas.openxmlformats.org/officeDocument/2006/relationships/hyperlink" Target="https://www.greenit.fr/2021/12/08/numerique-40-du-budget-ges-soutenable-dun-europeen/"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hyperlink" Target="https://fr.vittascience.com/ia/text" TargetMode="External"/><Relationship Id="rId5" Type="http://schemas.openxmlformats.org/officeDocument/2006/relationships/hyperlink" Target="https://enseigner.u-bordeaux.fr/application/files/4516/9987/5071/Kit_IAG_-_Fonctionnement_de_chat_GPT.pdf" TargetMode="External"/><Relationship Id="rId4" Type="http://schemas.openxmlformats.org/officeDocument/2006/relationships/hyperlink" Target="https://www.youtube.com/watch?v=iARAMmS_43Y" TargetMode="External"/><Relationship Id="rId9" Type="http://schemas.openxmlformats.org/officeDocument/2006/relationships/hyperlink" Target="https://www.lemonde.fr/pixels/article/2025/09/06/ia-generative-anthropic-paiera-1-5-milliard-de-dollars-pour-eviter-un-proces-sur-le-telechargement-illegal-de-livres_6639141_4408996.html"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lemonde.fr/economie/article/2024/12/03/l-intelligence-artificielle-envahit-doucement-le-monde-de-l-edition_6427870_3234.html" TargetMode="External"/><Relationship Id="rId7" Type="http://schemas.openxmlformats.org/officeDocument/2006/relationships/hyperlink" Target="https://www.cnil.fr/fr/entree-en-vigueur-du-reglement-europeen-sur-lia-les-premieres-questions-reponses-de-la-cnil" TargetMode="External"/><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hyperlink" Target="https://www.arte.tv/fr/videos/116710-150-A/le-dessous-des-images/" TargetMode="External"/><Relationship Id="rId5" Type="http://schemas.openxmlformats.org/officeDocument/2006/relationships/hyperlink" Target="https://www.arte.tv/fr/videos/126831-000-A/madagascar-les-petites-mains-de-l-ia/" TargetMode="External"/><Relationship Id="rId4" Type="http://schemas.openxmlformats.org/officeDocument/2006/relationships/hyperlink" Target="https://www.lemonde.fr/le-monde-et-vous/article/2024/03/13/intelligence-artificielle-un-accord-de-partenariat-entre-le-monde-et-openai_6221836_6065879.html"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hyperlink" Target="https://youtu.be/PBJ9_G8d6mo?si=-TpLFdvoAcnLBjF4&amp;t=30"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slide" Target="slide7.xml"/><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PlaceHolder 1"/>
          <p:cNvSpPr>
            <a:spLocks noGrp="1"/>
          </p:cNvSpPr>
          <p:nvPr>
            <p:ph type="title"/>
          </p:nvPr>
        </p:nvSpPr>
        <p:spPr>
          <a:xfrm>
            <a:off x="838080" y="1403640"/>
            <a:ext cx="10514880" cy="1324800"/>
          </a:xfrm>
          <a:prstGeom prst="rect">
            <a:avLst/>
          </a:prstGeom>
          <a:noFill/>
          <a:ln w="0">
            <a:noFill/>
          </a:ln>
        </p:spPr>
        <p:txBody>
          <a:bodyPr lIns="91440" tIns="45720" rIns="91440" bIns="45720" anchor="ctr">
            <a:noAutofit/>
          </a:bodyPr>
          <a:lstStyle/>
          <a:p>
            <a:pPr indent="0" algn="ctr" defTabSz="914400">
              <a:lnSpc>
                <a:spcPct val="150000"/>
              </a:lnSpc>
              <a:buNone/>
              <a:tabLst>
                <a:tab pos="0" algn="l"/>
              </a:tabLst>
            </a:pPr>
            <a:r>
              <a:rPr lang="fr-FR" sz="4400" b="1" u="none" strike="noStrike" spc="150">
                <a:solidFill>
                  <a:schemeClr val="lt2">
                    <a:lumMod val="25000"/>
                  </a:schemeClr>
                </a:solidFill>
                <a:effectLst/>
                <a:uFillTx/>
                <a:latin typeface="Arial"/>
                <a:ea typeface="Verdana"/>
              </a:rPr>
              <a:t>IA et recherche documentaire : </a:t>
            </a:r>
            <a:br>
              <a:rPr sz="4400"/>
            </a:br>
            <a:r>
              <a:rPr lang="fr-FR" sz="4400" b="1" u="none" strike="noStrike" spc="150">
                <a:solidFill>
                  <a:schemeClr val="lt2">
                    <a:lumMod val="25000"/>
                  </a:schemeClr>
                </a:solidFill>
                <a:effectLst/>
                <a:uFillTx/>
                <a:latin typeface="Arial"/>
                <a:ea typeface="Verdana"/>
              </a:rPr>
              <a:t>Les Fondamentaux</a:t>
            </a:r>
            <a:endParaRPr lang="fr-FR" sz="4400" b="0" u="none" strike="noStrike">
              <a:solidFill>
                <a:srgbClr val="000000"/>
              </a:solidFill>
              <a:effectLst/>
              <a:uFillTx/>
              <a:latin typeface="Arial"/>
            </a:endParaRPr>
          </a:p>
        </p:txBody>
      </p:sp>
      <p:sp>
        <p:nvSpPr>
          <p:cNvPr id="85" name="PlaceHolder 2"/>
          <p:cNvSpPr>
            <a:spLocks noGrp="1"/>
          </p:cNvSpPr>
          <p:nvPr>
            <p:ph type="ftr" idx="40"/>
          </p:nvPr>
        </p:nvSpPr>
        <p:spPr>
          <a:xfrm>
            <a:off x="3848040" y="6356520"/>
            <a:ext cx="449496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Arial"/>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Arial"/>
              </a:rPr>
              <a:t>DGD BAPSO – Service formation des usagers – 2025</a:t>
            </a:r>
            <a:endParaRPr lang="fr-FR" sz="1200" b="0" u="none" strike="noStrike">
              <a:solidFill>
                <a:srgbClr val="000000"/>
              </a:solidFill>
              <a:effectLst/>
              <a:uFillTx/>
              <a:latin typeface="Times New Roman"/>
            </a:endParaRPr>
          </a:p>
        </p:txBody>
      </p:sp>
      <p:sp>
        <p:nvSpPr>
          <p:cNvPr id="86" name="ZoneTexte 1"/>
          <p:cNvSpPr/>
          <p:nvPr/>
        </p:nvSpPr>
        <p:spPr>
          <a:xfrm>
            <a:off x="304920" y="6356520"/>
            <a:ext cx="1892880" cy="3686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1800" b="0" u="none" strike="noStrike">
                <a:solidFill>
                  <a:schemeClr val="dk1"/>
                </a:solidFill>
                <a:effectLst/>
                <a:uFillTx/>
                <a:latin typeface="Calibri"/>
              </a:rPr>
              <a:t>V1.1_Février 2026</a:t>
            </a:r>
            <a:endParaRPr lang="fr-FR" sz="1800" b="0" u="none" strike="noStrike">
              <a:solidFill>
                <a:srgbClr val="000000"/>
              </a:solidFill>
              <a:effectLst/>
              <a:uFillTx/>
              <a:latin typeface="Arial"/>
            </a:endParaRPr>
          </a:p>
        </p:txBody>
      </p:sp>
      <p:pic>
        <p:nvPicPr>
          <p:cNvPr id="87" name="Image 3"/>
          <p:cNvPicPr/>
          <p:nvPr/>
        </p:nvPicPr>
        <p:blipFill>
          <a:blip r:embed="rId3"/>
          <a:stretch/>
        </p:blipFill>
        <p:spPr>
          <a:xfrm>
            <a:off x="390240" y="5927040"/>
            <a:ext cx="1226520" cy="428760"/>
          </a:xfrm>
          <a:prstGeom prst="rect">
            <a:avLst/>
          </a:prstGeom>
          <a:noFill/>
          <a:ln w="0">
            <a:noFill/>
          </a:ln>
        </p:spPr>
      </p:pic>
      <p:sp>
        <p:nvSpPr>
          <p:cNvPr id="88" name="Image 2">
            <a:extLst>
              <a:ext uri="{C183D7F6-B498-43B3-948B-1728B52AA6E4}">
                <adec:decorative xmlns:adec="http://schemas.microsoft.com/office/drawing/2017/decorative" val="1"/>
              </a:ext>
            </a:extLst>
          </p:cNvPr>
          <p:cNvSpPr/>
          <p:nvPr/>
        </p:nvSpPr>
        <p:spPr>
          <a:xfrm>
            <a:off x="493920" y="2745720"/>
            <a:ext cx="2801880" cy="2801880"/>
          </a:xfrm>
          <a:prstGeom prst="ellipse">
            <a:avLst/>
          </a:prstGeom>
          <a:blipFill rotWithShape="0">
            <a:blip r:embed="rId4">
              <a:alphaModFix amt="85000"/>
            </a:blip>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1800" b="0" u="none" strike="noStrike">
              <a:solidFill>
                <a:srgbClr val="000000"/>
              </a:solidFill>
              <a:effectLst/>
              <a:uFillTx/>
              <a:latin typeface="Arial"/>
            </a:endParaRPr>
          </a:p>
        </p:txBody>
      </p:sp>
      <p:pic>
        <p:nvPicPr>
          <p:cNvPr id="89" name="Image 6">
            <a:extLst>
              <a:ext uri="{C183D7F6-B498-43B3-948B-1728B52AA6E4}">
                <adec:decorative xmlns:adec="http://schemas.microsoft.com/office/drawing/2017/decorative" val="1"/>
              </a:ext>
            </a:extLst>
          </p:cNvPr>
          <p:cNvPicPr/>
          <p:nvPr/>
        </p:nvPicPr>
        <p:blipFill>
          <a:blip r:embed="rId5">
            <a:alphaModFix amt="70000"/>
          </a:blip>
          <a:stretch/>
        </p:blipFill>
        <p:spPr>
          <a:xfrm flipH="1">
            <a:off x="7846560" y="2557440"/>
            <a:ext cx="4769280" cy="3178080"/>
          </a:xfrm>
          <a:prstGeom prst="rect">
            <a:avLst/>
          </a:prstGeom>
          <a:noFill/>
          <a:ln w="0">
            <a:noFill/>
          </a:ln>
        </p:spPr>
      </p:pic>
      <p:pic>
        <p:nvPicPr>
          <p:cNvPr id="90" name="Image 11">
            <a:extLst>
              <a:ext uri="{C183D7F6-B498-43B3-948B-1728B52AA6E4}">
                <adec:decorative xmlns:adec="http://schemas.microsoft.com/office/drawing/2017/decorative" val="1"/>
              </a:ext>
            </a:extLst>
          </p:cNvPr>
          <p:cNvPicPr/>
          <p:nvPr/>
        </p:nvPicPr>
        <p:blipFill>
          <a:blip r:embed="rId6"/>
          <a:srcRect l="45956" b="62753"/>
          <a:stretch/>
        </p:blipFill>
        <p:spPr>
          <a:xfrm>
            <a:off x="4071240" y="3916080"/>
            <a:ext cx="4049280" cy="1819440"/>
          </a:xfrm>
          <a:prstGeom prst="rect">
            <a:avLst/>
          </a:prstGeom>
          <a:noFill/>
          <a:ln w="0">
            <a:noFill/>
          </a:ln>
        </p:spPr>
      </p:pic>
      <p:sp>
        <p:nvSpPr>
          <p:cNvPr id="4" name="PlaceHolder 3"/>
          <p:cNvSpPr>
            <a:spLocks noGrp="1"/>
          </p:cNvSpPr>
          <p:nvPr>
            <p:ph type="sldNum" idx="15"/>
          </p:nvPr>
        </p:nvSpPr>
        <p:spPr/>
        <p:txBody>
          <a:bodyPr/>
          <a:lstStyle/>
          <a:p>
            <a:fld id="{7CEBE9F5-F110-471C-B16B-8E6E3B009311}" type="slidenum">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PlaceHolder 1"/>
          <p:cNvSpPr>
            <a:spLocks noGrp="1"/>
          </p:cNvSpPr>
          <p:nvPr>
            <p:ph type="title"/>
          </p:nvPr>
        </p:nvSpPr>
        <p:spPr>
          <a:xfrm>
            <a:off x="692280" y="-114840"/>
            <a:ext cx="10514880" cy="1043640"/>
          </a:xfrm>
          <a:prstGeom prst="rect">
            <a:avLst/>
          </a:prstGeom>
          <a:noFill/>
          <a:ln w="0">
            <a:noFill/>
          </a:ln>
        </p:spPr>
        <p:txBody>
          <a:bodyPr lIns="91440" tIns="45720" rIns="91440" bIns="45720" anchor="ctr">
            <a:normAutofit/>
          </a:bodyPr>
          <a:lstStyle/>
          <a:p>
            <a:pPr indent="0" algn="ctr" defTabSz="914400">
              <a:lnSpc>
                <a:spcPct val="150000"/>
              </a:lnSpc>
              <a:buNone/>
              <a:tabLst>
                <a:tab pos="0" algn="l"/>
              </a:tabLst>
            </a:pPr>
            <a:r>
              <a:rPr lang="fr-FR" sz="2800" b="1" u="sng" strike="noStrike" spc="99">
                <a:solidFill>
                  <a:schemeClr val="lt2">
                    <a:lumMod val="25000"/>
                  </a:schemeClr>
                </a:solidFill>
                <a:effectLst/>
                <a:uFillTx/>
                <a:latin typeface="Arial"/>
                <a:ea typeface="Verdana"/>
                <a:hlinkClick r:id="rId5"/>
              </a:rPr>
              <a:t>C’est quoi l’IA aujourd’hui ?</a:t>
            </a:r>
            <a:endParaRPr lang="fr-FR" sz="2800" b="0" u="none" strike="noStrike">
              <a:solidFill>
                <a:srgbClr val="000000"/>
              </a:solidFill>
              <a:effectLst/>
              <a:uFillTx/>
              <a:latin typeface="Arial"/>
            </a:endParaRPr>
          </a:p>
        </p:txBody>
      </p:sp>
      <p:sp>
        <p:nvSpPr>
          <p:cNvPr id="179" name="ZoneTexte 5"/>
          <p:cNvSpPr/>
          <p:nvPr/>
        </p:nvSpPr>
        <p:spPr>
          <a:xfrm>
            <a:off x="11062080" y="5525280"/>
            <a:ext cx="826920" cy="830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1200" b="0" u="none" strike="noStrike">
                <a:solidFill>
                  <a:schemeClr val="dk1"/>
                </a:solidFill>
                <a:effectLst/>
                <a:uFillTx/>
                <a:latin typeface="Verdana"/>
                <a:ea typeface="Verdana"/>
              </a:rPr>
              <a:t>Crédits L’esprit Sorcier, CEA</a:t>
            </a:r>
            <a:endParaRPr lang="fr-FR" sz="1200" b="0" u="none" strike="noStrike">
              <a:solidFill>
                <a:srgbClr val="000000"/>
              </a:solidFill>
              <a:effectLst/>
              <a:uFillTx/>
              <a:latin typeface="Arial"/>
            </a:endParaRPr>
          </a:p>
        </p:txBody>
      </p:sp>
      <p:pic>
        <p:nvPicPr>
          <p:cNvPr id="180" name="Image 179">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838080" y="699840"/>
            <a:ext cx="10223280" cy="5750280"/>
          </a:xfrm>
          <a:prstGeom prst="rect">
            <a:avLst/>
          </a:prstGeom>
          <a:ln w="0">
            <a:noFill/>
          </a:ln>
        </p:spPr>
      </p:pic>
      <p:sp>
        <p:nvSpPr>
          <p:cNvPr id="181" name="Titre 5"/>
          <p:cNvSpPr/>
          <p:nvPr/>
        </p:nvSpPr>
        <p:spPr>
          <a:xfrm>
            <a:off x="124920" y="95400"/>
            <a:ext cx="3413160" cy="354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50000"/>
              </a:lnSpc>
            </a:pPr>
            <a:r>
              <a:rPr lang="fr-FR" sz="1600" b="1" u="none" strike="noStrike">
                <a:solidFill>
                  <a:schemeClr val="dk1">
                    <a:lumMod val="85000"/>
                    <a:lumOff val="15000"/>
                  </a:schemeClr>
                </a:solidFill>
                <a:effectLst/>
                <a:uFillTx/>
                <a:latin typeface="Arial"/>
                <a:ea typeface="Verdana"/>
              </a:rPr>
              <a:t>I – 1</a:t>
            </a:r>
            <a:endParaRPr lang="fr-FR" sz="1600" b="0" u="none" strike="noStrike">
              <a:solidFill>
                <a:srgbClr val="000000"/>
              </a:solidFill>
              <a:effectLst/>
              <a:uFillTx/>
              <a:latin typeface="Arial"/>
            </a:endParaRPr>
          </a:p>
        </p:txBody>
      </p:sp>
      <p:sp>
        <p:nvSpPr>
          <p:cNvPr id="182" name="PlaceHolder 2"/>
          <p:cNvSpPr>
            <a:spLocks noGrp="1"/>
          </p:cNvSpPr>
          <p:nvPr>
            <p:ph type="ftr" idx="47"/>
          </p:nvPr>
        </p:nvSpPr>
        <p:spPr>
          <a:xfrm>
            <a:off x="3848040" y="6356520"/>
            <a:ext cx="449496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Arial"/>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Arial"/>
              </a:rPr>
              <a:t>DGD BAPSO – Service formation des usagers – 2025</a:t>
            </a:r>
            <a:endParaRPr lang="fr-FR" sz="1200" b="0" u="none" strike="noStrike">
              <a:solidFill>
                <a:srgbClr val="000000"/>
              </a:solidFill>
              <a:effectLst/>
              <a:uFillTx/>
              <a:latin typeface="Times New Roman"/>
            </a:endParaRPr>
          </a:p>
        </p:txBody>
      </p:sp>
      <p:sp>
        <p:nvSpPr>
          <p:cNvPr id="4" name="PlaceHolder 3"/>
          <p:cNvSpPr>
            <a:spLocks noGrp="1"/>
          </p:cNvSpPr>
          <p:nvPr>
            <p:ph type="sldNum" idx="6"/>
          </p:nvPr>
        </p:nvSpPr>
        <p:spPr/>
        <p:txBody>
          <a:bodyPr/>
          <a:lstStyle/>
          <a:p>
            <a:fld id="{82E44D92-AF2A-4EA2-99DB-FEAB06803915}" type="slidenum">
              <a:t>10</a:t>
            </a:fld>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Class="mediacall" fill="hold" nodeType="clickEffect">
                                  <p:stCondLst>
                                    <p:cond delay="0"/>
                                  </p:stCondLst>
                                  <p:childTnLst>
                                    <p:cmd type="call" cmd="playFrom(0.0)">
                                      <p:cBhvr>
                                        <p:cTn id="6" dur="138219" fill="hold"/>
                                        <p:tgtEl>
                                          <p:spTgt spid="18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p:stCondLst>
                    <p:cond delay="indefinite"/>
                  </p:stCondLst>
                </p:cTn>
                <p:tgtEl>
                  <p:spTgt spid="180"/>
                </p:tgtEl>
              </p:cMediaNode>
            </p:video>
            <p:seq>
              <p:cTn id="8" restart="whenNotActive" fill="hold" nodeType="interactiveSeq">
                <p:stCondLst>
                  <p:cond evt="onClick" delay="0">
                    <p:tgtEl>
                      <p:spTgt spid="180"/>
                    </p:tgtEl>
                  </p:cond>
                </p:stCondLst>
                <p:childTnLst>
                  <p:par>
                    <p:cTn id="9" fill="hold">
                      <p:stCondLst>
                        <p:cond evt="onClick" delay="0">
                          <p:tgtEl>
                            <p:spTgt spid="180"/>
                          </p:tgtEl>
                        </p:cond>
                      </p:stCondLst>
                      <p:childTnLst>
                        <p:par>
                          <p:cTn id="10" fill="hold">
                            <p:stCondLst>
                              <p:cond delay="0"/>
                            </p:stCondLst>
                            <p:childTnLst>
                              <p:par>
                                <p:cTn id="11" presetClass="mediacall" fill="hold" nodeType="clickEffect">
                                  <p:stCondLst>
                                    <p:cond delay="0"/>
                                  </p:stCondLst>
                                  <p:childTnLst>
                                    <p:cmd type="call" cmd="togglePause">
                                      <p:cBhvr>
                                        <p:cTn id="12" dur="1" fill="hold"/>
                                        <p:tgtEl>
                                          <p:spTgt spid="180"/>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PlaceHolder 1"/>
          <p:cNvSpPr>
            <a:spLocks noGrp="1"/>
          </p:cNvSpPr>
          <p:nvPr>
            <p:ph type="title"/>
          </p:nvPr>
        </p:nvSpPr>
        <p:spPr>
          <a:xfrm>
            <a:off x="401760" y="221760"/>
            <a:ext cx="10514880" cy="1043640"/>
          </a:xfrm>
          <a:prstGeom prst="rect">
            <a:avLst/>
          </a:prstGeom>
          <a:noFill/>
          <a:ln w="0">
            <a:noFill/>
          </a:ln>
        </p:spPr>
        <p:txBody>
          <a:bodyPr lIns="91440" tIns="45720" rIns="91440" bIns="45720" anchor="ctr">
            <a:normAutofit lnSpcReduction="9999"/>
          </a:bodyPr>
          <a:lstStyle/>
          <a:p>
            <a:pPr indent="0" defTabSz="914400">
              <a:lnSpc>
                <a:spcPct val="150000"/>
              </a:lnSpc>
              <a:buNone/>
              <a:tabLst>
                <a:tab pos="0" algn="l"/>
              </a:tabLst>
            </a:pPr>
            <a:r>
              <a:rPr lang="fr-FR" sz="4400" b="1" u="none" strike="noStrike" spc="99">
                <a:solidFill>
                  <a:schemeClr val="lt2">
                    <a:lumMod val="25000"/>
                  </a:schemeClr>
                </a:solidFill>
                <a:effectLst/>
                <a:uFillTx/>
                <a:latin typeface="Arial"/>
                <a:ea typeface="Verdana"/>
              </a:rPr>
              <a:t>Différents types d’IA</a:t>
            </a:r>
            <a:endParaRPr lang="fr-FR" sz="4400" b="0" u="none" strike="noStrike">
              <a:solidFill>
                <a:srgbClr val="000000"/>
              </a:solidFill>
              <a:effectLst/>
              <a:uFillTx/>
              <a:latin typeface="Arial"/>
            </a:endParaRPr>
          </a:p>
        </p:txBody>
      </p:sp>
      <p:sp>
        <p:nvSpPr>
          <p:cNvPr id="184" name="PlaceHolder 2"/>
          <p:cNvSpPr>
            <a:spLocks noGrp="1"/>
          </p:cNvSpPr>
          <p:nvPr>
            <p:ph/>
          </p:nvPr>
        </p:nvSpPr>
        <p:spPr>
          <a:xfrm>
            <a:off x="3530520" y="1211400"/>
            <a:ext cx="2441880" cy="858600"/>
          </a:xfrm>
          <a:prstGeom prst="rect">
            <a:avLst/>
          </a:prstGeom>
          <a:noFill/>
          <a:ln w="0">
            <a:noFill/>
          </a:ln>
        </p:spPr>
        <p:txBody>
          <a:bodyPr lIns="91440" tIns="45720" rIns="91440" bIns="45720" anchor="t">
            <a:normAutofit/>
          </a:bodyPr>
          <a:lstStyle/>
          <a:p>
            <a:pPr indent="0" algn="ctr" defTabSz="914400">
              <a:lnSpc>
                <a:spcPct val="150000"/>
              </a:lnSpc>
              <a:spcBef>
                <a:spcPts val="1001"/>
              </a:spcBef>
              <a:buNone/>
              <a:tabLst>
                <a:tab pos="0" algn="l"/>
              </a:tabLst>
            </a:pPr>
            <a:r>
              <a:rPr lang="fr-FR" sz="3200" b="0" u="sng" strike="noStrike" spc="99">
                <a:solidFill>
                  <a:schemeClr val="dk1">
                    <a:lumMod val="75000"/>
                    <a:lumOff val="25000"/>
                  </a:schemeClr>
                </a:solidFill>
                <a:effectLst/>
                <a:uFillTx/>
                <a:latin typeface="Arial"/>
                <a:ea typeface="Verdana"/>
              </a:rPr>
              <a:t>IA forte ?</a:t>
            </a:r>
            <a:endParaRPr lang="fr-FR" sz="3200" b="0" u="none" strike="noStrike">
              <a:solidFill>
                <a:srgbClr val="000000"/>
              </a:solidFill>
              <a:effectLst/>
              <a:uFillTx/>
              <a:latin typeface="Arial"/>
            </a:endParaRPr>
          </a:p>
        </p:txBody>
      </p:sp>
      <p:sp>
        <p:nvSpPr>
          <p:cNvPr id="185" name="Espace réservé du texte 4"/>
          <p:cNvSpPr/>
          <p:nvPr/>
        </p:nvSpPr>
        <p:spPr>
          <a:xfrm>
            <a:off x="2953080" y="1862280"/>
            <a:ext cx="4229640" cy="3266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457200" defTabSz="914400">
              <a:lnSpc>
                <a:spcPct val="150000"/>
              </a:lnSpc>
              <a:spcBef>
                <a:spcPts val="499"/>
              </a:spcBef>
              <a:tabLst>
                <a:tab pos="0" algn="l"/>
              </a:tabLst>
            </a:pPr>
            <a:r>
              <a:rPr lang="fr-FR" sz="2400" b="0" u="none" strike="noStrike" spc="99">
                <a:solidFill>
                  <a:schemeClr val="dk1">
                    <a:lumMod val="75000"/>
                    <a:lumOff val="25000"/>
                  </a:schemeClr>
                </a:solidFill>
                <a:effectLst/>
                <a:uFillTx/>
                <a:latin typeface="Arial"/>
                <a:ea typeface="Verdana"/>
              </a:rPr>
              <a:t>- Hypothétique</a:t>
            </a:r>
            <a:endParaRPr lang="fr-FR" sz="2400" b="0" u="none" strike="noStrike">
              <a:solidFill>
                <a:srgbClr val="000000"/>
              </a:solidFill>
              <a:effectLst/>
              <a:uFillTx/>
              <a:latin typeface="Arial"/>
            </a:endParaRPr>
          </a:p>
          <a:p>
            <a:pPr marL="457200" defTabSz="914400">
              <a:lnSpc>
                <a:spcPct val="150000"/>
              </a:lnSpc>
              <a:spcBef>
                <a:spcPts val="499"/>
              </a:spcBef>
              <a:tabLst>
                <a:tab pos="0" algn="l"/>
              </a:tabLst>
            </a:pPr>
            <a:r>
              <a:rPr lang="fr-FR" sz="2400" b="0" u="none" strike="noStrike" spc="99">
                <a:solidFill>
                  <a:schemeClr val="dk1">
                    <a:lumMod val="75000"/>
                    <a:lumOff val="25000"/>
                  </a:schemeClr>
                </a:solidFill>
                <a:effectLst/>
                <a:uFillTx/>
                <a:latin typeface="Arial"/>
                <a:ea typeface="Verdana"/>
              </a:rPr>
              <a:t>- Nommée IA générale</a:t>
            </a:r>
            <a:endParaRPr lang="fr-FR" sz="2400" b="0" u="none" strike="noStrike">
              <a:solidFill>
                <a:srgbClr val="000000"/>
              </a:solidFill>
              <a:effectLst/>
              <a:uFillTx/>
              <a:latin typeface="Arial"/>
            </a:endParaRPr>
          </a:p>
          <a:p>
            <a:pPr marL="685800" lvl="1" indent="-228600" defTabSz="914400">
              <a:lnSpc>
                <a:spcPct val="150000"/>
              </a:lnSpc>
              <a:spcBef>
                <a:spcPts val="499"/>
              </a:spcBef>
              <a:buClr>
                <a:srgbClr val="404040"/>
              </a:buClr>
              <a:buFont typeface="Arial"/>
              <a:buChar char="-"/>
              <a:tabLst>
                <a:tab pos="0" algn="l"/>
              </a:tabLst>
            </a:pPr>
            <a:r>
              <a:rPr lang="fr-FR" sz="2400" b="0" u="none" strike="noStrike" spc="99">
                <a:solidFill>
                  <a:schemeClr val="dk1">
                    <a:lumMod val="75000"/>
                    <a:lumOff val="25000"/>
                  </a:schemeClr>
                </a:solidFill>
                <a:effectLst/>
                <a:uFillTx/>
                <a:latin typeface="Arial"/>
                <a:ea typeface="Verdana"/>
              </a:rPr>
              <a:t>Imaginaire : </a:t>
            </a:r>
            <a:endParaRPr lang="fr-FR" sz="2400" b="0" u="none" strike="noStrike">
              <a:solidFill>
                <a:srgbClr val="000000"/>
              </a:solidFill>
              <a:effectLst/>
              <a:uFillTx/>
              <a:latin typeface="Arial"/>
            </a:endParaRPr>
          </a:p>
          <a:p>
            <a:pPr marL="1143000" lvl="2" indent="-228600" defTabSz="914400">
              <a:lnSpc>
                <a:spcPct val="150000"/>
              </a:lnSpc>
              <a:spcBef>
                <a:spcPts val="499"/>
              </a:spcBef>
              <a:buClr>
                <a:srgbClr val="404040"/>
              </a:buClr>
              <a:buFont typeface="OpenSymbol"/>
              <a:buChar char="-"/>
              <a:tabLst>
                <a:tab pos="0" algn="l"/>
              </a:tabLst>
            </a:pPr>
            <a:r>
              <a:rPr lang="fr-FR" sz="2000" b="0" u="none" strike="noStrike" spc="99">
                <a:solidFill>
                  <a:schemeClr val="dk1">
                    <a:lumMod val="75000"/>
                    <a:lumOff val="25000"/>
                  </a:schemeClr>
                </a:solidFill>
                <a:effectLst/>
                <a:uFillTx/>
                <a:latin typeface="Arial"/>
                <a:ea typeface="Verdana"/>
              </a:rPr>
              <a:t>Terminator</a:t>
            </a:r>
            <a:endParaRPr lang="fr-FR" sz="2000" b="0" u="none" strike="noStrike">
              <a:solidFill>
                <a:srgbClr val="000000"/>
              </a:solidFill>
              <a:effectLst/>
              <a:uFillTx/>
              <a:latin typeface="Arial"/>
            </a:endParaRPr>
          </a:p>
          <a:p>
            <a:pPr marL="1143000" lvl="2" indent="-228600" defTabSz="914400">
              <a:lnSpc>
                <a:spcPct val="150000"/>
              </a:lnSpc>
              <a:spcBef>
                <a:spcPts val="499"/>
              </a:spcBef>
              <a:buClr>
                <a:srgbClr val="404040"/>
              </a:buClr>
              <a:buFont typeface="OpenSymbol"/>
              <a:buChar char="-"/>
              <a:tabLst>
                <a:tab pos="0" algn="l"/>
              </a:tabLst>
            </a:pPr>
            <a:r>
              <a:rPr lang="fr-FR" sz="2000" b="0" u="none" strike="noStrike" spc="99">
                <a:solidFill>
                  <a:schemeClr val="dk1">
                    <a:lumMod val="75000"/>
                    <a:lumOff val="25000"/>
                  </a:schemeClr>
                </a:solidFill>
                <a:effectLst/>
                <a:uFillTx/>
                <a:latin typeface="Arial"/>
                <a:ea typeface="Verdana"/>
              </a:rPr>
              <a:t>Matrix </a:t>
            </a:r>
            <a:endParaRPr lang="fr-FR" sz="2000" b="0" u="none" strike="noStrike">
              <a:solidFill>
                <a:srgbClr val="000000"/>
              </a:solidFill>
              <a:effectLst/>
              <a:uFillTx/>
              <a:latin typeface="Arial"/>
            </a:endParaRPr>
          </a:p>
          <a:p>
            <a:pPr marL="1143000" lvl="2" indent="-228600" defTabSz="914400">
              <a:lnSpc>
                <a:spcPct val="150000"/>
              </a:lnSpc>
              <a:spcBef>
                <a:spcPts val="499"/>
              </a:spcBef>
              <a:buClr>
                <a:srgbClr val="404040"/>
              </a:buClr>
              <a:buFont typeface="OpenSymbol"/>
              <a:buChar char="-"/>
              <a:tabLst>
                <a:tab pos="0" algn="l"/>
              </a:tabLst>
            </a:pPr>
            <a:r>
              <a:rPr lang="fr-FR" sz="2000" b="0" u="none" strike="noStrike" spc="99">
                <a:solidFill>
                  <a:schemeClr val="dk1">
                    <a:lumMod val="75000"/>
                    <a:lumOff val="25000"/>
                  </a:schemeClr>
                </a:solidFill>
                <a:effectLst/>
                <a:uFillTx/>
                <a:latin typeface="Arial"/>
                <a:ea typeface="Verdana"/>
              </a:rPr>
              <a:t>Hyperion</a:t>
            </a:r>
            <a:endParaRPr lang="fr-FR" sz="2000" b="0" u="none" strike="noStrike">
              <a:solidFill>
                <a:srgbClr val="000000"/>
              </a:solidFill>
              <a:effectLst/>
              <a:uFillTx/>
              <a:latin typeface="Arial"/>
            </a:endParaRPr>
          </a:p>
          <a:p>
            <a:pPr defTabSz="914400">
              <a:lnSpc>
                <a:spcPct val="150000"/>
              </a:lnSpc>
              <a:spcBef>
                <a:spcPts val="1001"/>
              </a:spcBef>
              <a:tabLst>
                <a:tab pos="0" algn="l"/>
              </a:tabLst>
            </a:pPr>
            <a:endParaRPr lang="fr-FR" sz="2400" b="0" u="none" strike="noStrike">
              <a:solidFill>
                <a:srgbClr val="000000"/>
              </a:solidFill>
              <a:effectLst/>
              <a:uFillTx/>
              <a:latin typeface="Arial"/>
            </a:endParaRPr>
          </a:p>
        </p:txBody>
      </p:sp>
      <p:sp>
        <p:nvSpPr>
          <p:cNvPr id="186" name="Espace réservé du texte 4"/>
          <p:cNvSpPr/>
          <p:nvPr/>
        </p:nvSpPr>
        <p:spPr>
          <a:xfrm>
            <a:off x="8057880" y="1188360"/>
            <a:ext cx="2441880" cy="858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gn="r" defTabSz="914400">
              <a:lnSpc>
                <a:spcPct val="150000"/>
              </a:lnSpc>
              <a:spcBef>
                <a:spcPts val="1001"/>
              </a:spcBef>
              <a:tabLst>
                <a:tab pos="0" algn="l"/>
              </a:tabLst>
            </a:pPr>
            <a:r>
              <a:rPr lang="fr-FR" sz="3200" b="0" u="sng" strike="noStrike" spc="99">
                <a:solidFill>
                  <a:schemeClr val="dk1">
                    <a:lumMod val="75000"/>
                    <a:lumOff val="25000"/>
                  </a:schemeClr>
                </a:solidFill>
                <a:effectLst/>
                <a:uFillTx/>
                <a:latin typeface="Arial"/>
                <a:ea typeface="Verdana"/>
              </a:rPr>
              <a:t>IA faible ?</a:t>
            </a:r>
            <a:endParaRPr lang="fr-FR" sz="3200" b="0" u="none" strike="noStrike">
              <a:solidFill>
                <a:srgbClr val="000000"/>
              </a:solidFill>
              <a:effectLst/>
              <a:uFillTx/>
              <a:latin typeface="Arial"/>
            </a:endParaRPr>
          </a:p>
          <a:p>
            <a:pPr defTabSz="914400">
              <a:lnSpc>
                <a:spcPct val="150000"/>
              </a:lnSpc>
              <a:spcBef>
                <a:spcPts val="1001"/>
              </a:spcBef>
              <a:tabLst>
                <a:tab pos="0" algn="l"/>
              </a:tabLst>
            </a:pPr>
            <a:endParaRPr lang="fr-FR" sz="3200" b="0" u="none" strike="noStrike">
              <a:solidFill>
                <a:srgbClr val="000000"/>
              </a:solidFill>
              <a:effectLst/>
              <a:uFillTx/>
              <a:latin typeface="Arial"/>
            </a:endParaRPr>
          </a:p>
        </p:txBody>
      </p:sp>
      <p:sp>
        <p:nvSpPr>
          <p:cNvPr id="187" name="Espace réservé du texte 4"/>
          <p:cNvSpPr/>
          <p:nvPr/>
        </p:nvSpPr>
        <p:spPr>
          <a:xfrm>
            <a:off x="7426080" y="1848960"/>
            <a:ext cx="4374720" cy="1585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marL="457200" defTabSz="914400">
              <a:lnSpc>
                <a:spcPct val="150000"/>
              </a:lnSpc>
              <a:spcBef>
                <a:spcPts val="499"/>
              </a:spcBef>
              <a:tabLst>
                <a:tab pos="0" algn="l"/>
              </a:tabLst>
            </a:pPr>
            <a:r>
              <a:rPr lang="fr-FR" sz="2400" b="0" u="none" strike="noStrike" spc="99">
                <a:solidFill>
                  <a:schemeClr val="dk1">
                    <a:lumMod val="75000"/>
                    <a:lumOff val="25000"/>
                  </a:schemeClr>
                </a:solidFill>
                <a:effectLst/>
                <a:uFillTx/>
                <a:latin typeface="Arial"/>
                <a:ea typeface="Verdana"/>
              </a:rPr>
              <a:t>- Spécialisée (+ ou -)</a:t>
            </a:r>
            <a:endParaRPr lang="fr-FR" sz="2400" b="0" u="none" strike="noStrike">
              <a:solidFill>
                <a:srgbClr val="000000"/>
              </a:solidFill>
              <a:effectLst/>
              <a:uFillTx/>
              <a:latin typeface="Arial"/>
            </a:endParaRPr>
          </a:p>
          <a:p>
            <a:pPr marL="457200" defTabSz="914400">
              <a:lnSpc>
                <a:spcPct val="150000"/>
              </a:lnSpc>
              <a:spcBef>
                <a:spcPts val="499"/>
              </a:spcBef>
              <a:tabLst>
                <a:tab pos="0" algn="l"/>
              </a:tabLst>
            </a:pPr>
            <a:r>
              <a:rPr lang="fr-FR" sz="2400" b="0" u="none" strike="noStrike" spc="99">
                <a:solidFill>
                  <a:schemeClr val="dk1">
                    <a:lumMod val="75000"/>
                    <a:lumOff val="25000"/>
                  </a:schemeClr>
                </a:solidFill>
                <a:effectLst/>
                <a:uFillTx/>
                <a:latin typeface="Arial"/>
                <a:ea typeface="Verdana"/>
              </a:rPr>
              <a:t>- Sans autonomie</a:t>
            </a:r>
            <a:endParaRPr lang="fr-FR" sz="2400" b="0" u="none" strike="noStrike">
              <a:solidFill>
                <a:srgbClr val="000000"/>
              </a:solidFill>
              <a:effectLst/>
              <a:uFillTx/>
              <a:latin typeface="Arial"/>
            </a:endParaRPr>
          </a:p>
        </p:txBody>
      </p:sp>
      <p:sp>
        <p:nvSpPr>
          <p:cNvPr id="188" name="Espace réservé du texte 4"/>
          <p:cNvSpPr/>
          <p:nvPr/>
        </p:nvSpPr>
        <p:spPr>
          <a:xfrm>
            <a:off x="6699960" y="1211400"/>
            <a:ext cx="725040" cy="858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defTabSz="914400">
              <a:lnSpc>
                <a:spcPct val="150000"/>
              </a:lnSpc>
              <a:spcBef>
                <a:spcPts val="1001"/>
              </a:spcBef>
              <a:tabLst>
                <a:tab pos="0" algn="l"/>
              </a:tabLst>
            </a:pPr>
            <a:r>
              <a:rPr lang="fr-FR" sz="2800" b="0" u="none" strike="noStrike" spc="99">
                <a:solidFill>
                  <a:schemeClr val="dk1">
                    <a:lumMod val="75000"/>
                    <a:lumOff val="25000"/>
                  </a:schemeClr>
                </a:solidFill>
                <a:effectLst/>
                <a:uFillTx/>
                <a:latin typeface="Arial"/>
                <a:ea typeface="Verdana"/>
              </a:rPr>
              <a:t>VS</a:t>
            </a:r>
            <a:endParaRPr lang="fr-FR" sz="2800" b="0" u="none" strike="noStrike">
              <a:solidFill>
                <a:srgbClr val="000000"/>
              </a:solidFill>
              <a:effectLst/>
              <a:uFillTx/>
              <a:latin typeface="Arial"/>
            </a:endParaRPr>
          </a:p>
        </p:txBody>
      </p:sp>
      <p:pic>
        <p:nvPicPr>
          <p:cNvPr id="189" name="Image 12" descr="Personnages se fondant dans la matrice informatique, extrait du film Matrix."/>
          <p:cNvPicPr/>
          <p:nvPr/>
        </p:nvPicPr>
        <p:blipFill>
          <a:blip r:embed="rId3"/>
          <a:stretch/>
        </p:blipFill>
        <p:spPr>
          <a:xfrm>
            <a:off x="333720" y="4500360"/>
            <a:ext cx="3372120" cy="1895400"/>
          </a:xfrm>
          <a:prstGeom prst="rect">
            <a:avLst/>
          </a:prstGeom>
          <a:noFill/>
          <a:ln w="0">
            <a:noFill/>
          </a:ln>
        </p:spPr>
      </p:pic>
      <p:pic>
        <p:nvPicPr>
          <p:cNvPr id="190" name="Image 13" descr="Couverture du livre Hyperion de Dan Simmons : on y voit une image d'une IA forte imaginée par l'auteur."/>
          <p:cNvPicPr/>
          <p:nvPr/>
        </p:nvPicPr>
        <p:blipFill>
          <a:blip r:embed="rId4"/>
          <a:stretch/>
        </p:blipFill>
        <p:spPr>
          <a:xfrm>
            <a:off x="1180080" y="1422000"/>
            <a:ext cx="1679760" cy="2921760"/>
          </a:xfrm>
          <a:prstGeom prst="rect">
            <a:avLst/>
          </a:prstGeom>
          <a:noFill/>
          <a:ln w="0">
            <a:noFill/>
          </a:ln>
        </p:spPr>
      </p:pic>
      <p:pic>
        <p:nvPicPr>
          <p:cNvPr id="191" name="Image 14" descr="Robot automatique illustrant l'IA faible"/>
          <p:cNvPicPr/>
          <p:nvPr/>
        </p:nvPicPr>
        <p:blipFill>
          <a:blip r:embed="rId5"/>
          <a:stretch/>
        </p:blipFill>
        <p:spPr>
          <a:xfrm flipH="1">
            <a:off x="7746120" y="3413160"/>
            <a:ext cx="4416840" cy="2339280"/>
          </a:xfrm>
          <a:prstGeom prst="rect">
            <a:avLst/>
          </a:prstGeom>
          <a:noFill/>
          <a:ln w="0">
            <a:noFill/>
          </a:ln>
        </p:spPr>
      </p:pic>
      <p:sp>
        <p:nvSpPr>
          <p:cNvPr id="192" name="ZoneTexte 6"/>
          <p:cNvSpPr/>
          <p:nvPr/>
        </p:nvSpPr>
        <p:spPr>
          <a:xfrm>
            <a:off x="3884760" y="5833080"/>
            <a:ext cx="6355800" cy="522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2800" b="1" u="none" strike="noStrike">
                <a:solidFill>
                  <a:schemeClr val="dk1"/>
                </a:solidFill>
                <a:effectLst/>
                <a:uFillTx/>
                <a:latin typeface="Arial"/>
                <a:ea typeface="Verdana"/>
              </a:rPr>
              <a:t>Et les IA génératives dans tout ça ?</a:t>
            </a:r>
            <a:endParaRPr lang="fr-FR" sz="2800" b="0" u="none" strike="noStrike">
              <a:solidFill>
                <a:srgbClr val="000000"/>
              </a:solidFill>
              <a:effectLst/>
              <a:uFillTx/>
              <a:latin typeface="Arial"/>
            </a:endParaRPr>
          </a:p>
        </p:txBody>
      </p:sp>
      <p:sp>
        <p:nvSpPr>
          <p:cNvPr id="193" name="Titre 5"/>
          <p:cNvSpPr/>
          <p:nvPr/>
        </p:nvSpPr>
        <p:spPr>
          <a:xfrm>
            <a:off x="124920" y="95400"/>
            <a:ext cx="3413160" cy="354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50000"/>
              </a:lnSpc>
            </a:pPr>
            <a:r>
              <a:rPr lang="fr-FR" sz="1600" b="1" u="none" strike="noStrike">
                <a:solidFill>
                  <a:schemeClr val="dk1">
                    <a:lumMod val="85000"/>
                    <a:lumOff val="15000"/>
                  </a:schemeClr>
                </a:solidFill>
                <a:effectLst/>
                <a:uFillTx/>
                <a:latin typeface="Arial"/>
                <a:ea typeface="Verdana"/>
              </a:rPr>
              <a:t>I – 1</a:t>
            </a:r>
            <a:endParaRPr lang="fr-FR" sz="1600" b="0" u="none" strike="noStrike">
              <a:solidFill>
                <a:srgbClr val="000000"/>
              </a:solidFill>
              <a:effectLst/>
              <a:uFillTx/>
              <a:latin typeface="Arial"/>
            </a:endParaRPr>
          </a:p>
        </p:txBody>
      </p:sp>
      <p:sp>
        <p:nvSpPr>
          <p:cNvPr id="194" name="PlaceHolder 3"/>
          <p:cNvSpPr>
            <a:spLocks noGrp="1"/>
          </p:cNvSpPr>
          <p:nvPr>
            <p:ph type="ftr" idx="48"/>
          </p:nvPr>
        </p:nvSpPr>
        <p:spPr>
          <a:xfrm>
            <a:off x="3848040" y="6356520"/>
            <a:ext cx="449496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Arial"/>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Arial"/>
              </a:rPr>
              <a:t>DGD BAPSO – Service formation des usagers – 2025</a:t>
            </a:r>
            <a:endParaRPr lang="fr-FR" sz="1200" b="0" u="none" strike="noStrike">
              <a:solidFill>
                <a:srgbClr val="000000"/>
              </a:solidFill>
              <a:effectLst/>
              <a:uFillTx/>
              <a:latin typeface="Times New Roman"/>
            </a:endParaRPr>
          </a:p>
        </p:txBody>
      </p:sp>
      <p:sp>
        <p:nvSpPr>
          <p:cNvPr id="5" name="PlaceHolder 4"/>
          <p:cNvSpPr>
            <a:spLocks noGrp="1"/>
          </p:cNvSpPr>
          <p:nvPr>
            <p:ph type="sldNum" idx="33"/>
          </p:nvPr>
        </p:nvSpPr>
        <p:spPr/>
        <p:txBody>
          <a:bodyPr/>
          <a:lstStyle/>
          <a:p>
            <a:fld id="{82667520-F684-4A49-8838-CA686724E001}" type="slidenum">
              <a:t>11</a:t>
            </a:fld>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8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8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8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18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18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19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1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PlaceHolder 1"/>
          <p:cNvSpPr>
            <a:spLocks noGrp="1"/>
          </p:cNvSpPr>
          <p:nvPr>
            <p:ph type="title"/>
          </p:nvPr>
        </p:nvSpPr>
        <p:spPr>
          <a:xfrm>
            <a:off x="519480" y="272880"/>
            <a:ext cx="10514880" cy="1043640"/>
          </a:xfrm>
          <a:prstGeom prst="rect">
            <a:avLst/>
          </a:prstGeom>
          <a:noFill/>
          <a:ln w="0">
            <a:noFill/>
          </a:ln>
        </p:spPr>
        <p:txBody>
          <a:bodyPr lIns="91440" tIns="45720" rIns="91440" bIns="45720" anchor="ctr">
            <a:noAutofit/>
          </a:bodyPr>
          <a:lstStyle/>
          <a:p>
            <a:pPr indent="0" defTabSz="914400">
              <a:lnSpc>
                <a:spcPct val="150000"/>
              </a:lnSpc>
              <a:buNone/>
              <a:tabLst>
                <a:tab pos="0" algn="l"/>
              </a:tabLst>
            </a:pPr>
            <a:r>
              <a:rPr lang="fr-FR" sz="4400" b="1" u="none" strike="noStrike" spc="99">
                <a:solidFill>
                  <a:schemeClr val="lt2">
                    <a:lumMod val="25000"/>
                  </a:schemeClr>
                </a:solidFill>
                <a:effectLst/>
                <a:uFillTx/>
                <a:latin typeface="Arial"/>
              </a:rPr>
              <a:t>Données d’entrainement</a:t>
            </a:r>
            <a:endParaRPr lang="fr-FR" sz="4400" b="0" u="none" strike="noStrike">
              <a:solidFill>
                <a:srgbClr val="000000"/>
              </a:solidFill>
              <a:effectLst/>
              <a:uFillTx/>
              <a:latin typeface="Arial"/>
            </a:endParaRPr>
          </a:p>
        </p:txBody>
      </p:sp>
      <p:sp>
        <p:nvSpPr>
          <p:cNvPr id="196" name="PlaceHolder 2"/>
          <p:cNvSpPr>
            <a:spLocks noGrp="1"/>
          </p:cNvSpPr>
          <p:nvPr>
            <p:ph/>
          </p:nvPr>
        </p:nvSpPr>
        <p:spPr>
          <a:xfrm>
            <a:off x="519480" y="1829160"/>
            <a:ext cx="10611720" cy="3724920"/>
          </a:xfrm>
          <a:prstGeom prst="rect">
            <a:avLst/>
          </a:prstGeom>
          <a:noFill/>
          <a:ln w="0">
            <a:noFill/>
          </a:ln>
        </p:spPr>
        <p:txBody>
          <a:bodyPr lIns="91440" tIns="45720" rIns="91440" bIns="45720" anchor="t">
            <a:normAutofit lnSpcReduction="9999"/>
          </a:bodyPr>
          <a:lstStyle/>
          <a:p>
            <a:pPr marL="228600" indent="-228600" defTabSz="914400">
              <a:lnSpc>
                <a:spcPct val="150000"/>
              </a:lnSpc>
              <a:spcBef>
                <a:spcPts val="1001"/>
              </a:spcBef>
              <a:buClr>
                <a:srgbClr val="404040"/>
              </a:buClr>
              <a:buFont typeface="Arial"/>
              <a:buChar char="•"/>
            </a:pPr>
            <a:r>
              <a:rPr lang="fr-FR" sz="3200" b="0" u="none" strike="noStrike" spc="99">
                <a:solidFill>
                  <a:schemeClr val="dk1">
                    <a:lumMod val="75000"/>
                    <a:lumOff val="25000"/>
                  </a:schemeClr>
                </a:solidFill>
                <a:effectLst/>
                <a:uFillTx/>
                <a:latin typeface="Arial"/>
              </a:rPr>
              <a:t>Corpus biaisés : </a:t>
            </a:r>
            <a:r>
              <a:rPr lang="fr-FR" sz="3200" b="0" u="sng" strike="noStrike" spc="99">
                <a:solidFill>
                  <a:schemeClr val="dk1">
                    <a:lumMod val="75000"/>
                    <a:lumOff val="25000"/>
                  </a:schemeClr>
                </a:solidFill>
                <a:effectLst/>
                <a:uFillTx/>
                <a:latin typeface="Arial"/>
                <a:hlinkClick r:id="rId2" action="ppaction://hlinksldjump"/>
              </a:rPr>
              <a:t>amplifient les discriminations</a:t>
            </a:r>
            <a:endParaRPr lang="fr-FR" sz="3200" b="0" u="none" strike="noStrike">
              <a:solidFill>
                <a:srgbClr val="000000"/>
              </a:solidFill>
              <a:effectLst/>
              <a:uFillTx/>
              <a:latin typeface="Arial"/>
            </a:endParaRPr>
          </a:p>
          <a:p>
            <a:pPr marL="228600" indent="-228600" defTabSz="914400">
              <a:lnSpc>
                <a:spcPct val="150000"/>
              </a:lnSpc>
              <a:spcBef>
                <a:spcPts val="1001"/>
              </a:spcBef>
              <a:buClr>
                <a:srgbClr val="404040"/>
              </a:buClr>
              <a:buFont typeface="Arial"/>
              <a:buChar char="•"/>
            </a:pPr>
            <a:r>
              <a:rPr lang="fr-FR" sz="3200" b="0" u="sng" strike="noStrike" spc="99">
                <a:solidFill>
                  <a:schemeClr val="dk1">
                    <a:lumMod val="75000"/>
                    <a:lumOff val="25000"/>
                  </a:schemeClr>
                </a:solidFill>
                <a:effectLst/>
                <a:uFillTx/>
                <a:latin typeface="Arial"/>
                <a:hlinkClick r:id="rId3" action="ppaction://hlinksldjump"/>
              </a:rPr>
              <a:t>Accords entre médias et éditeurs IA </a:t>
            </a:r>
            <a:r>
              <a:rPr lang="fr-FR" sz="3200" b="0" u="none" strike="noStrike" spc="99">
                <a:solidFill>
                  <a:schemeClr val="dk1">
                    <a:lumMod val="75000"/>
                    <a:lumOff val="25000"/>
                  </a:schemeClr>
                </a:solidFill>
                <a:effectLst/>
                <a:uFillTx/>
                <a:latin typeface="Arial"/>
              </a:rPr>
              <a:t>:</a:t>
            </a:r>
            <a:endParaRPr lang="fr-FR" sz="3200" b="0" u="none" strike="noStrike">
              <a:solidFill>
                <a:srgbClr val="000000"/>
              </a:solidFill>
              <a:effectLst/>
              <a:uFillTx/>
              <a:latin typeface="Arial"/>
            </a:endParaRPr>
          </a:p>
          <a:p>
            <a:pPr marL="685800" lvl="1" indent="-228600" defTabSz="914400">
              <a:lnSpc>
                <a:spcPct val="150000"/>
              </a:lnSpc>
              <a:spcBef>
                <a:spcPts val="499"/>
              </a:spcBef>
              <a:buClr>
                <a:srgbClr val="404040"/>
              </a:buClr>
              <a:buFont typeface="Arial"/>
              <a:buChar char="•"/>
            </a:pPr>
            <a:r>
              <a:rPr lang="fr-FR" sz="2800" b="0" u="none" strike="noStrike" spc="99">
                <a:solidFill>
                  <a:schemeClr val="dk1">
                    <a:lumMod val="75000"/>
                    <a:lumOff val="25000"/>
                  </a:schemeClr>
                </a:solidFill>
                <a:effectLst/>
                <a:uFillTx/>
                <a:latin typeface="Arial"/>
              </a:rPr>
              <a:t>Garantie de qualité des données</a:t>
            </a:r>
            <a:endParaRPr lang="fr-FR" sz="2800" b="0" u="none" strike="noStrike">
              <a:solidFill>
                <a:srgbClr val="000000"/>
              </a:solidFill>
              <a:effectLst/>
              <a:uFillTx/>
              <a:latin typeface="Arial"/>
            </a:endParaRPr>
          </a:p>
          <a:p>
            <a:pPr marL="685800" lvl="1" indent="-228600" defTabSz="914400">
              <a:lnSpc>
                <a:spcPct val="150000"/>
              </a:lnSpc>
              <a:spcBef>
                <a:spcPts val="499"/>
              </a:spcBef>
              <a:buClr>
                <a:srgbClr val="404040"/>
              </a:buClr>
              <a:buFont typeface="Arial"/>
              <a:buChar char="•"/>
            </a:pPr>
            <a:r>
              <a:rPr lang="fr-FR" sz="2800" b="0" u="none" strike="noStrike" spc="99">
                <a:solidFill>
                  <a:schemeClr val="dk1">
                    <a:lumMod val="75000"/>
                    <a:lumOff val="25000"/>
                  </a:schemeClr>
                </a:solidFill>
                <a:effectLst/>
                <a:uFillTx/>
                <a:latin typeface="Arial"/>
              </a:rPr>
              <a:t>Éviter </a:t>
            </a:r>
            <a:r>
              <a:rPr lang="fr-FR" sz="2800" b="0" u="sng" strike="noStrike" spc="99">
                <a:solidFill>
                  <a:schemeClr val="dk1">
                    <a:lumMod val="75000"/>
                    <a:lumOff val="25000"/>
                  </a:schemeClr>
                </a:solidFill>
                <a:effectLst/>
                <a:uFillTx/>
                <a:latin typeface="Arial"/>
                <a:hlinkClick r:id="rId4" action="ppaction://hlinksldjump"/>
              </a:rPr>
              <a:t>le pillage</a:t>
            </a:r>
            <a:endParaRPr lang="fr-FR" sz="2800" b="0" u="none" strike="noStrike">
              <a:solidFill>
                <a:srgbClr val="000000"/>
              </a:solidFill>
              <a:effectLst/>
              <a:uFillTx/>
              <a:latin typeface="Arial"/>
            </a:endParaRPr>
          </a:p>
          <a:p>
            <a:pPr marL="228600" indent="-228600" defTabSz="914400">
              <a:lnSpc>
                <a:spcPct val="150000"/>
              </a:lnSpc>
              <a:spcBef>
                <a:spcPts val="1001"/>
              </a:spcBef>
              <a:buClr>
                <a:srgbClr val="404040"/>
              </a:buClr>
              <a:buFont typeface="Arial"/>
              <a:buChar char="•"/>
            </a:pPr>
            <a:r>
              <a:rPr lang="fr-FR" sz="3200" b="0" u="none" strike="noStrike" spc="99">
                <a:solidFill>
                  <a:schemeClr val="dk1">
                    <a:lumMod val="75000"/>
                    <a:lumOff val="25000"/>
                  </a:schemeClr>
                </a:solidFill>
                <a:effectLst/>
                <a:uFillTx/>
                <a:latin typeface="Arial"/>
              </a:rPr>
              <a:t>Travailleurs du clic : </a:t>
            </a:r>
            <a:r>
              <a:rPr lang="fr-FR" sz="3200" b="0" u="sng" strike="noStrike" spc="99">
                <a:solidFill>
                  <a:schemeClr val="dk1">
                    <a:lumMod val="75000"/>
                    <a:lumOff val="25000"/>
                  </a:schemeClr>
                </a:solidFill>
                <a:effectLst/>
                <a:uFillTx/>
                <a:latin typeface="Arial"/>
                <a:hlinkClick r:id="rId5" action="ppaction://hlinksldjump"/>
              </a:rPr>
              <a:t>exploitation déshumanisante</a:t>
            </a:r>
            <a:endParaRPr lang="fr-FR" sz="3200" b="0" u="none" strike="noStrike">
              <a:solidFill>
                <a:srgbClr val="000000"/>
              </a:solidFill>
              <a:effectLst/>
              <a:uFillTx/>
              <a:latin typeface="Arial"/>
            </a:endParaRPr>
          </a:p>
        </p:txBody>
      </p:sp>
      <p:sp>
        <p:nvSpPr>
          <p:cNvPr id="197" name="Titre 5"/>
          <p:cNvSpPr/>
          <p:nvPr/>
        </p:nvSpPr>
        <p:spPr>
          <a:xfrm>
            <a:off x="124920" y="95400"/>
            <a:ext cx="3413160" cy="354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50000"/>
              </a:lnSpc>
            </a:pPr>
            <a:r>
              <a:rPr lang="fr-FR" sz="1600" b="1" u="none" strike="noStrike">
                <a:solidFill>
                  <a:schemeClr val="dk1">
                    <a:lumMod val="85000"/>
                    <a:lumOff val="15000"/>
                  </a:schemeClr>
                </a:solidFill>
                <a:effectLst/>
                <a:uFillTx/>
                <a:latin typeface="Arial"/>
                <a:ea typeface="Verdana"/>
              </a:rPr>
              <a:t>I – 1</a:t>
            </a:r>
            <a:endParaRPr lang="fr-FR" sz="1600" b="0" u="none" strike="noStrike">
              <a:solidFill>
                <a:srgbClr val="000000"/>
              </a:solidFill>
              <a:effectLst/>
              <a:uFillTx/>
              <a:latin typeface="Arial"/>
            </a:endParaRPr>
          </a:p>
        </p:txBody>
      </p:sp>
      <p:sp>
        <p:nvSpPr>
          <p:cNvPr id="198" name="PlaceHolder 3"/>
          <p:cNvSpPr>
            <a:spLocks noGrp="1"/>
          </p:cNvSpPr>
          <p:nvPr>
            <p:ph type="ftr" idx="49"/>
          </p:nvPr>
        </p:nvSpPr>
        <p:spPr>
          <a:xfrm>
            <a:off x="3848040" y="6356520"/>
            <a:ext cx="449496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Arial"/>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Arial"/>
              </a:rPr>
              <a:t>DGD BAPSO – Service formation des usagers – 2025</a:t>
            </a:r>
            <a:endParaRPr lang="fr-FR" sz="1200" b="0" u="none" strike="noStrike">
              <a:solidFill>
                <a:srgbClr val="000000"/>
              </a:solidFill>
              <a:effectLst/>
              <a:uFillTx/>
              <a:latin typeface="Times New Roman"/>
            </a:endParaRPr>
          </a:p>
        </p:txBody>
      </p:sp>
      <p:sp>
        <p:nvSpPr>
          <p:cNvPr id="5" name="PlaceHolder 4"/>
          <p:cNvSpPr>
            <a:spLocks noGrp="1"/>
          </p:cNvSpPr>
          <p:nvPr>
            <p:ph type="sldNum" idx="33"/>
          </p:nvPr>
        </p:nvSpPr>
        <p:spPr/>
        <p:txBody>
          <a:bodyPr/>
          <a:lstStyle/>
          <a:p>
            <a:fld id="{953A0D28-D8B9-4CA3-9510-478B4A88318E}" type="slidenum">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ZoneTexte 6">
            <a:hlinkClick r:id="rId3" action="ppaction://hlinksldjump"/>
          </p:cNvPr>
          <p:cNvSpPr/>
          <p:nvPr/>
        </p:nvSpPr>
        <p:spPr>
          <a:xfrm>
            <a:off x="8571960" y="5746320"/>
            <a:ext cx="241488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1800" b="0" u="sng" strike="noStrike">
                <a:solidFill>
                  <a:schemeClr val="dk1"/>
                </a:solidFill>
                <a:effectLst/>
                <a:uFillTx/>
                <a:latin typeface="Calibri"/>
                <a:hlinkClick r:id="rId4" action="ppaction://hlinksldjump"/>
              </a:rPr>
              <a:t>Retour à la présentation</a:t>
            </a:r>
            <a:endParaRPr lang="fr-FR" sz="1800" b="0" u="none" strike="noStrike">
              <a:solidFill>
                <a:srgbClr val="000000"/>
              </a:solidFill>
              <a:effectLst/>
              <a:uFillTx/>
              <a:latin typeface="Arial"/>
            </a:endParaRPr>
          </a:p>
        </p:txBody>
      </p:sp>
      <p:sp>
        <p:nvSpPr>
          <p:cNvPr id="200" name="ZoneTexte 7"/>
          <p:cNvSpPr/>
          <p:nvPr/>
        </p:nvSpPr>
        <p:spPr>
          <a:xfrm>
            <a:off x="2457000" y="5749560"/>
            <a:ext cx="1852560" cy="3686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1800" b="0" u="sng" strike="noStrike">
                <a:solidFill>
                  <a:schemeClr val="dk1"/>
                </a:solidFill>
                <a:effectLst/>
                <a:uFillTx/>
                <a:latin typeface="Calibri"/>
                <a:hlinkClick r:id="rId5"/>
              </a:rPr>
              <a:t>Source : France24</a:t>
            </a:r>
            <a:endParaRPr lang="fr-FR" sz="1800" b="0" u="none" strike="noStrike">
              <a:solidFill>
                <a:srgbClr val="000000"/>
              </a:solidFill>
              <a:effectLst/>
              <a:uFillTx/>
              <a:latin typeface="Arial"/>
            </a:endParaRPr>
          </a:p>
        </p:txBody>
      </p:sp>
      <p:pic>
        <p:nvPicPr>
          <p:cNvPr id="201" name="Image 8"/>
          <p:cNvPicPr/>
          <p:nvPr/>
        </p:nvPicPr>
        <p:blipFill>
          <a:blip r:embed="rId6"/>
          <a:stretch/>
        </p:blipFill>
        <p:spPr>
          <a:xfrm>
            <a:off x="2457000" y="1295280"/>
            <a:ext cx="7277400" cy="4267080"/>
          </a:xfrm>
          <a:prstGeom prst="rect">
            <a:avLst/>
          </a:prstGeom>
          <a:noFill/>
          <a:ln w="28575">
            <a:solidFill>
              <a:srgbClr val="000000"/>
            </a:solidFill>
            <a:round/>
          </a:ln>
        </p:spPr>
      </p:pic>
      <p:sp>
        <p:nvSpPr>
          <p:cNvPr id="202" name="Titre 5"/>
          <p:cNvSpPr/>
          <p:nvPr/>
        </p:nvSpPr>
        <p:spPr>
          <a:xfrm>
            <a:off x="838080" y="245160"/>
            <a:ext cx="10514880" cy="688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ctr" defTabSz="914400">
              <a:lnSpc>
                <a:spcPct val="90000"/>
              </a:lnSpc>
            </a:pPr>
            <a:r>
              <a:rPr lang="fr-FR" sz="4000" b="1" u="none" strike="noStrike" spc="300">
                <a:solidFill>
                  <a:schemeClr val="dk1"/>
                </a:solidFill>
                <a:effectLst/>
                <a:uFillTx/>
                <a:latin typeface="Arial"/>
                <a:ea typeface="Verdana"/>
              </a:rPr>
              <a:t>I – 1. Données d’entraînement</a:t>
            </a:r>
            <a:endParaRPr lang="fr-FR" sz="4000" b="0" u="none" strike="noStrike">
              <a:solidFill>
                <a:srgbClr val="000000"/>
              </a:solidFill>
              <a:effectLst/>
              <a:uFillTx/>
              <a:latin typeface="Arial"/>
            </a:endParaRPr>
          </a:p>
        </p:txBody>
      </p:sp>
      <p:sp>
        <p:nvSpPr>
          <p:cNvPr id="203" name="Titre 5"/>
          <p:cNvSpPr/>
          <p:nvPr/>
        </p:nvSpPr>
        <p:spPr>
          <a:xfrm>
            <a:off x="124920" y="95400"/>
            <a:ext cx="3413160" cy="354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50000"/>
              </a:lnSpc>
            </a:pPr>
            <a:r>
              <a:rPr lang="fr-FR" sz="1600" b="1" u="none" strike="noStrike">
                <a:solidFill>
                  <a:schemeClr val="dk1">
                    <a:lumMod val="85000"/>
                    <a:lumOff val="15000"/>
                  </a:schemeClr>
                </a:solidFill>
                <a:effectLst/>
                <a:uFillTx/>
                <a:latin typeface="Arial"/>
                <a:ea typeface="Verdana"/>
              </a:rPr>
              <a:t>I – 1</a:t>
            </a:r>
            <a:endParaRPr lang="fr-FR" sz="1600" b="0" u="none" strike="noStrike">
              <a:solidFill>
                <a:srgbClr val="000000"/>
              </a:solidFill>
              <a:effectLst/>
              <a:uFillTx/>
              <a:latin typeface="Arial"/>
            </a:endParaRPr>
          </a:p>
        </p:txBody>
      </p:sp>
      <p:sp>
        <p:nvSpPr>
          <p:cNvPr id="204" name="PlaceHolder 1"/>
          <p:cNvSpPr>
            <a:spLocks noGrp="1"/>
          </p:cNvSpPr>
          <p:nvPr>
            <p:ph type="ftr" idx="50"/>
          </p:nvPr>
        </p:nvSpPr>
        <p:spPr>
          <a:xfrm>
            <a:off x="3848040" y="6356520"/>
            <a:ext cx="449496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Arial"/>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Arial"/>
              </a:rPr>
              <a:t>DGD BAPSO – Service formation des usagers – 2025</a:t>
            </a:r>
            <a:endParaRPr lang="fr-FR" sz="1200" b="0" u="none" strike="noStrike">
              <a:solidFill>
                <a:srgbClr val="000000"/>
              </a:solidFill>
              <a:effectLst/>
              <a:uFillTx/>
              <a:latin typeface="Times New Roman"/>
            </a:endParaRPr>
          </a:p>
        </p:txBody>
      </p:sp>
      <p:sp>
        <p:nvSpPr>
          <p:cNvPr id="3" name="PlaceHolder 2"/>
          <p:cNvSpPr>
            <a:spLocks noGrp="1"/>
          </p:cNvSpPr>
          <p:nvPr>
            <p:ph type="sldNum" idx="27"/>
          </p:nvPr>
        </p:nvSpPr>
        <p:spPr/>
        <p:txBody>
          <a:bodyPr/>
          <a:lstStyle/>
          <a:p>
            <a:fld id="{2C465E6F-5E12-4249-9F53-DA50D0E8DE82}" type="slidenum">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Image 5"/>
          <p:cNvPicPr/>
          <p:nvPr/>
        </p:nvPicPr>
        <p:blipFill>
          <a:blip r:embed="rId3"/>
          <a:stretch/>
        </p:blipFill>
        <p:spPr>
          <a:xfrm>
            <a:off x="1173600" y="1667880"/>
            <a:ext cx="9843840" cy="3800880"/>
          </a:xfrm>
          <a:prstGeom prst="rect">
            <a:avLst/>
          </a:prstGeom>
          <a:noFill/>
          <a:ln w="28575">
            <a:solidFill>
              <a:srgbClr val="000000"/>
            </a:solidFill>
            <a:round/>
          </a:ln>
        </p:spPr>
      </p:pic>
      <p:sp>
        <p:nvSpPr>
          <p:cNvPr id="206" name="ZoneTexte 7"/>
          <p:cNvSpPr/>
          <p:nvPr/>
        </p:nvSpPr>
        <p:spPr>
          <a:xfrm>
            <a:off x="1173600" y="5746320"/>
            <a:ext cx="1935720" cy="3686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1800" b="0" u="sng" strike="noStrike">
                <a:solidFill>
                  <a:schemeClr val="dk1"/>
                </a:solidFill>
                <a:effectLst/>
                <a:uFillTx/>
                <a:latin typeface="Calibri"/>
                <a:hlinkClick r:id="rId4"/>
              </a:rPr>
              <a:t>Source : Le Monde</a:t>
            </a:r>
            <a:endParaRPr lang="fr-FR" sz="1800" b="0" u="none" strike="noStrike">
              <a:solidFill>
                <a:srgbClr val="000000"/>
              </a:solidFill>
              <a:effectLst/>
              <a:uFillTx/>
              <a:latin typeface="Arial"/>
            </a:endParaRPr>
          </a:p>
        </p:txBody>
      </p:sp>
      <p:sp>
        <p:nvSpPr>
          <p:cNvPr id="207" name="ZoneTexte 8">
            <a:hlinkClick r:id="rId5" action="ppaction://hlinksldjump"/>
          </p:cNvPr>
          <p:cNvSpPr/>
          <p:nvPr/>
        </p:nvSpPr>
        <p:spPr>
          <a:xfrm>
            <a:off x="8571960" y="5746320"/>
            <a:ext cx="241488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1800" b="0" u="sng" strike="noStrike">
                <a:solidFill>
                  <a:schemeClr val="dk1"/>
                </a:solidFill>
                <a:effectLst/>
                <a:uFillTx/>
                <a:latin typeface="Calibri"/>
                <a:hlinkClick r:id="rId6" action="ppaction://hlinksldjump"/>
              </a:rPr>
              <a:t>Retour à la présentation</a:t>
            </a:r>
            <a:endParaRPr lang="fr-FR" sz="1800" b="0" u="none" strike="noStrike">
              <a:solidFill>
                <a:srgbClr val="000000"/>
              </a:solidFill>
              <a:effectLst/>
              <a:uFillTx/>
              <a:latin typeface="Arial"/>
            </a:endParaRPr>
          </a:p>
        </p:txBody>
      </p:sp>
      <p:sp>
        <p:nvSpPr>
          <p:cNvPr id="208" name="Titre 5"/>
          <p:cNvSpPr/>
          <p:nvPr/>
        </p:nvSpPr>
        <p:spPr>
          <a:xfrm>
            <a:off x="124920" y="95400"/>
            <a:ext cx="3413160" cy="354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50000"/>
              </a:lnSpc>
            </a:pPr>
            <a:r>
              <a:rPr lang="fr-FR" sz="1600" b="1" u="none" strike="noStrike">
                <a:solidFill>
                  <a:schemeClr val="dk1">
                    <a:lumMod val="85000"/>
                    <a:lumOff val="15000"/>
                  </a:schemeClr>
                </a:solidFill>
                <a:effectLst/>
                <a:uFillTx/>
                <a:latin typeface="Arial"/>
                <a:ea typeface="Verdana"/>
              </a:rPr>
              <a:t>I – 1</a:t>
            </a:r>
            <a:endParaRPr lang="fr-FR" sz="1600" b="0" u="none" strike="noStrike">
              <a:solidFill>
                <a:srgbClr val="000000"/>
              </a:solidFill>
              <a:effectLst/>
              <a:uFillTx/>
              <a:latin typeface="Arial"/>
            </a:endParaRPr>
          </a:p>
        </p:txBody>
      </p:sp>
      <p:sp>
        <p:nvSpPr>
          <p:cNvPr id="209" name="PlaceHolder 1"/>
          <p:cNvSpPr>
            <a:spLocks noGrp="1"/>
          </p:cNvSpPr>
          <p:nvPr>
            <p:ph type="ftr" idx="51"/>
          </p:nvPr>
        </p:nvSpPr>
        <p:spPr>
          <a:xfrm>
            <a:off x="3848040" y="6356520"/>
            <a:ext cx="449496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Arial"/>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Arial"/>
              </a:rPr>
              <a:t>DGD BAPSO – Service formation des usagers – 2025</a:t>
            </a:r>
            <a:endParaRPr lang="fr-FR" sz="1200" b="0" u="none" strike="noStrike">
              <a:solidFill>
                <a:srgbClr val="000000"/>
              </a:solidFill>
              <a:effectLst/>
              <a:uFillTx/>
              <a:latin typeface="Times New Roman"/>
            </a:endParaRPr>
          </a:p>
        </p:txBody>
      </p:sp>
      <p:sp>
        <p:nvSpPr>
          <p:cNvPr id="210" name="Titre 5"/>
          <p:cNvSpPr/>
          <p:nvPr/>
        </p:nvSpPr>
        <p:spPr>
          <a:xfrm>
            <a:off x="838080" y="245160"/>
            <a:ext cx="10514880" cy="688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ctr" defTabSz="914400">
              <a:lnSpc>
                <a:spcPct val="90000"/>
              </a:lnSpc>
            </a:pPr>
            <a:r>
              <a:rPr lang="fr-FR" sz="4000" b="1" u="none" strike="noStrike" spc="300">
                <a:solidFill>
                  <a:schemeClr val="dk1"/>
                </a:solidFill>
                <a:effectLst/>
                <a:uFillTx/>
                <a:latin typeface="Arial"/>
                <a:ea typeface="Verdana"/>
              </a:rPr>
              <a:t>I – 1. Données d’entraînement</a:t>
            </a:r>
            <a:endParaRPr lang="fr-FR" sz="4000" b="0" u="none" strike="noStrike">
              <a:solidFill>
                <a:srgbClr val="000000"/>
              </a:solidFill>
              <a:effectLst/>
              <a:uFillTx/>
              <a:latin typeface="Arial"/>
            </a:endParaRPr>
          </a:p>
        </p:txBody>
      </p:sp>
      <p:sp>
        <p:nvSpPr>
          <p:cNvPr id="3" name="PlaceHolder 2"/>
          <p:cNvSpPr>
            <a:spLocks noGrp="1"/>
          </p:cNvSpPr>
          <p:nvPr>
            <p:ph type="sldNum" idx="27"/>
          </p:nvPr>
        </p:nvSpPr>
        <p:spPr/>
        <p:txBody>
          <a:bodyPr/>
          <a:lstStyle/>
          <a:p>
            <a:fld id="{15A6FCB2-BC4E-41D7-8C2E-15385AEAB623}" type="slidenum">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ZoneTexte 6">
            <a:hlinkClick r:id="rId3" action="ppaction://hlinksldjump"/>
          </p:cNvPr>
          <p:cNvSpPr/>
          <p:nvPr/>
        </p:nvSpPr>
        <p:spPr>
          <a:xfrm>
            <a:off x="8571960" y="5746320"/>
            <a:ext cx="241488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1800" b="0" u="sng" strike="noStrike">
                <a:solidFill>
                  <a:schemeClr val="dk1"/>
                </a:solidFill>
                <a:effectLst/>
                <a:uFillTx/>
                <a:latin typeface="Calibri"/>
                <a:hlinkClick r:id="rId4" action="ppaction://hlinksldjump"/>
              </a:rPr>
              <a:t>Retour à la présentation</a:t>
            </a:r>
            <a:endParaRPr lang="fr-FR" sz="1800" b="0" u="none" strike="noStrike">
              <a:solidFill>
                <a:srgbClr val="000000"/>
              </a:solidFill>
              <a:effectLst/>
              <a:uFillTx/>
              <a:latin typeface="Arial"/>
            </a:endParaRPr>
          </a:p>
        </p:txBody>
      </p:sp>
      <p:sp>
        <p:nvSpPr>
          <p:cNvPr id="212" name="ZoneTexte 7"/>
          <p:cNvSpPr/>
          <p:nvPr/>
        </p:nvSpPr>
        <p:spPr>
          <a:xfrm>
            <a:off x="960120" y="5721120"/>
            <a:ext cx="1935720" cy="3686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1800" b="0" u="sng" strike="noStrike">
                <a:solidFill>
                  <a:schemeClr val="dk1"/>
                </a:solidFill>
                <a:effectLst/>
                <a:uFillTx/>
                <a:latin typeface="Calibri"/>
                <a:hlinkClick r:id="rId5"/>
              </a:rPr>
              <a:t>Source : Le Monde</a:t>
            </a:r>
            <a:endParaRPr lang="fr-FR" sz="1800" b="0" u="none" strike="noStrike">
              <a:solidFill>
                <a:srgbClr val="000000"/>
              </a:solidFill>
              <a:effectLst/>
              <a:uFillTx/>
              <a:latin typeface="Arial"/>
            </a:endParaRPr>
          </a:p>
        </p:txBody>
      </p:sp>
      <p:pic>
        <p:nvPicPr>
          <p:cNvPr id="213" name="Image 2"/>
          <p:cNvPicPr/>
          <p:nvPr/>
        </p:nvPicPr>
        <p:blipFill>
          <a:blip r:embed="rId6"/>
          <a:stretch/>
        </p:blipFill>
        <p:spPr>
          <a:xfrm>
            <a:off x="1720800" y="1171800"/>
            <a:ext cx="8750160" cy="4368240"/>
          </a:xfrm>
          <a:prstGeom prst="rect">
            <a:avLst/>
          </a:prstGeom>
          <a:noFill/>
          <a:ln w="28575">
            <a:solidFill>
              <a:srgbClr val="000000"/>
            </a:solidFill>
            <a:round/>
          </a:ln>
        </p:spPr>
      </p:pic>
      <p:sp>
        <p:nvSpPr>
          <p:cNvPr id="214" name="Titre 5"/>
          <p:cNvSpPr/>
          <p:nvPr/>
        </p:nvSpPr>
        <p:spPr>
          <a:xfrm>
            <a:off x="124920" y="95400"/>
            <a:ext cx="3413160" cy="354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50000"/>
              </a:lnSpc>
            </a:pPr>
            <a:r>
              <a:rPr lang="fr-FR" sz="1600" b="1" u="none" strike="noStrike">
                <a:solidFill>
                  <a:schemeClr val="dk1">
                    <a:lumMod val="85000"/>
                    <a:lumOff val="15000"/>
                  </a:schemeClr>
                </a:solidFill>
                <a:effectLst/>
                <a:uFillTx/>
                <a:latin typeface="Arial"/>
                <a:ea typeface="Verdana"/>
              </a:rPr>
              <a:t>I – 1</a:t>
            </a:r>
            <a:endParaRPr lang="fr-FR" sz="1600" b="0" u="none" strike="noStrike">
              <a:solidFill>
                <a:srgbClr val="000000"/>
              </a:solidFill>
              <a:effectLst/>
              <a:uFillTx/>
              <a:latin typeface="Arial"/>
            </a:endParaRPr>
          </a:p>
        </p:txBody>
      </p:sp>
      <p:sp>
        <p:nvSpPr>
          <p:cNvPr id="215" name="PlaceHolder 1"/>
          <p:cNvSpPr>
            <a:spLocks noGrp="1"/>
          </p:cNvSpPr>
          <p:nvPr>
            <p:ph type="ftr" idx="52"/>
          </p:nvPr>
        </p:nvSpPr>
        <p:spPr>
          <a:xfrm>
            <a:off x="3848040" y="6356520"/>
            <a:ext cx="449496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Arial"/>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Arial"/>
              </a:rPr>
              <a:t>DGD BAPSO – Service formation des usagers – 2025</a:t>
            </a:r>
            <a:endParaRPr lang="fr-FR" sz="1200" b="0" u="none" strike="noStrike">
              <a:solidFill>
                <a:srgbClr val="000000"/>
              </a:solidFill>
              <a:effectLst/>
              <a:uFillTx/>
              <a:latin typeface="Times New Roman"/>
            </a:endParaRPr>
          </a:p>
        </p:txBody>
      </p:sp>
      <p:sp>
        <p:nvSpPr>
          <p:cNvPr id="216" name="Titre 5"/>
          <p:cNvSpPr/>
          <p:nvPr/>
        </p:nvSpPr>
        <p:spPr>
          <a:xfrm>
            <a:off x="838080" y="245160"/>
            <a:ext cx="10514880" cy="688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ctr" defTabSz="914400">
              <a:lnSpc>
                <a:spcPct val="90000"/>
              </a:lnSpc>
            </a:pPr>
            <a:r>
              <a:rPr lang="fr-FR" sz="4000" b="1" u="none" strike="noStrike" spc="300">
                <a:solidFill>
                  <a:schemeClr val="dk1"/>
                </a:solidFill>
                <a:effectLst/>
                <a:uFillTx/>
                <a:latin typeface="Arial"/>
                <a:ea typeface="Verdana"/>
              </a:rPr>
              <a:t>I – 1. Données d’entraînement</a:t>
            </a:r>
            <a:endParaRPr lang="fr-FR" sz="4000" b="0" u="none" strike="noStrike">
              <a:solidFill>
                <a:srgbClr val="000000"/>
              </a:solidFill>
              <a:effectLst/>
              <a:uFillTx/>
              <a:latin typeface="Arial"/>
            </a:endParaRPr>
          </a:p>
        </p:txBody>
      </p:sp>
      <p:sp>
        <p:nvSpPr>
          <p:cNvPr id="3" name="PlaceHolder 2"/>
          <p:cNvSpPr>
            <a:spLocks noGrp="1"/>
          </p:cNvSpPr>
          <p:nvPr>
            <p:ph type="sldNum" idx="27"/>
          </p:nvPr>
        </p:nvSpPr>
        <p:spPr/>
        <p:txBody>
          <a:bodyPr/>
          <a:lstStyle/>
          <a:p>
            <a:fld id="{CAC1D8B7-913C-4794-AA19-1D27E44D4D90}" type="slidenum">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ZoneTexte 6">
            <a:hlinkClick r:id="rId3" action="ppaction://hlinksldjump"/>
          </p:cNvPr>
          <p:cNvSpPr/>
          <p:nvPr/>
        </p:nvSpPr>
        <p:spPr>
          <a:xfrm>
            <a:off x="124920" y="6008040"/>
            <a:ext cx="241488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1800" b="0" u="sng" strike="noStrike">
                <a:solidFill>
                  <a:schemeClr val="dk1"/>
                </a:solidFill>
                <a:effectLst/>
                <a:uFillTx/>
                <a:latin typeface="Calibri"/>
                <a:hlinkClick r:id="rId4" action="ppaction://hlinksldjump"/>
              </a:rPr>
              <a:t>Retour à la présentation</a:t>
            </a:r>
            <a:endParaRPr lang="fr-FR" sz="1800" b="0" u="none" strike="noStrike">
              <a:solidFill>
                <a:srgbClr val="000000"/>
              </a:solidFill>
              <a:effectLst/>
              <a:uFillTx/>
              <a:latin typeface="Arial"/>
            </a:endParaRPr>
          </a:p>
        </p:txBody>
      </p:sp>
      <p:sp>
        <p:nvSpPr>
          <p:cNvPr id="218" name="ZoneTexte 9"/>
          <p:cNvSpPr/>
          <p:nvPr/>
        </p:nvSpPr>
        <p:spPr>
          <a:xfrm>
            <a:off x="228600" y="897120"/>
            <a:ext cx="11539800" cy="784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50000"/>
              </a:lnSpc>
            </a:pPr>
            <a:r>
              <a:rPr lang="fr-FR" sz="1800" b="0" u="none" strike="noStrike" spc="201">
                <a:solidFill>
                  <a:schemeClr val="dk1"/>
                </a:solidFill>
                <a:effectLst/>
                <a:uFillTx/>
                <a:latin typeface="Verdana"/>
                <a:ea typeface="Verdana"/>
              </a:rPr>
              <a:t>Production : Frame Production / Réalisé par Jérôme Levy</a:t>
            </a:r>
            <a:endParaRPr lang="fr-FR" sz="1800" b="0" u="none" strike="noStrike">
              <a:solidFill>
                <a:srgbClr val="000000"/>
              </a:solidFill>
              <a:effectLst/>
              <a:uFillTx/>
              <a:latin typeface="Arial"/>
            </a:endParaRPr>
          </a:p>
          <a:p>
            <a:pPr defTabSz="914400">
              <a:lnSpc>
                <a:spcPct val="100000"/>
              </a:lnSpc>
            </a:pPr>
            <a:endParaRPr lang="fr-FR" sz="1800" b="0" u="none" strike="noStrike">
              <a:solidFill>
                <a:srgbClr val="000000"/>
              </a:solidFill>
              <a:effectLst/>
              <a:uFillTx/>
              <a:latin typeface="Arial"/>
            </a:endParaRPr>
          </a:p>
        </p:txBody>
      </p:sp>
      <p:sp>
        <p:nvSpPr>
          <p:cNvPr id="219" name="ZoneTexte 10"/>
          <p:cNvSpPr/>
          <p:nvPr/>
        </p:nvSpPr>
        <p:spPr>
          <a:xfrm>
            <a:off x="7558560" y="1401480"/>
            <a:ext cx="4632840" cy="4606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50000"/>
              </a:lnSpc>
            </a:pPr>
            <a:r>
              <a:rPr lang="fr-FR" sz="1800" b="0" u="none" strike="noStrike" spc="201">
                <a:solidFill>
                  <a:schemeClr val="dk1"/>
                </a:solidFill>
                <a:effectLst/>
                <a:uFillTx/>
                <a:latin typeface="Verdana"/>
                <a:ea typeface="Verdana"/>
              </a:rPr>
              <a:t>« Derrière l’intelligence artificielle, il y a une armée de travailleurs de l’ombre, payés quelques centimes, sans contrat ni protection sociale pour certains. À Madagascar, près de 100 000 personnes cliquent chaque jour pour entraîner les algorithmes des géants du numérique du monde entier. »</a:t>
            </a:r>
            <a:endParaRPr lang="fr-FR" sz="1800" b="0" u="none" strike="noStrike">
              <a:solidFill>
                <a:srgbClr val="000000"/>
              </a:solidFill>
              <a:effectLst/>
              <a:uFillTx/>
              <a:latin typeface="Arial"/>
            </a:endParaRPr>
          </a:p>
        </p:txBody>
      </p:sp>
      <p:sp>
        <p:nvSpPr>
          <p:cNvPr id="220" name="ZoneTexte 11"/>
          <p:cNvSpPr/>
          <p:nvPr/>
        </p:nvSpPr>
        <p:spPr>
          <a:xfrm>
            <a:off x="124920" y="5638680"/>
            <a:ext cx="1628640" cy="3686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1800" b="0" u="sng" strike="noStrike">
                <a:solidFill>
                  <a:schemeClr val="dk1"/>
                </a:solidFill>
                <a:effectLst/>
                <a:uFillTx/>
                <a:latin typeface="Calibri"/>
                <a:hlinkClick r:id="rId5"/>
              </a:rPr>
              <a:t>Source : Arte.tv</a:t>
            </a:r>
            <a:endParaRPr lang="fr-FR" sz="1800" b="0" u="none" strike="noStrike">
              <a:solidFill>
                <a:srgbClr val="000000"/>
              </a:solidFill>
              <a:effectLst/>
              <a:uFillTx/>
              <a:latin typeface="Arial"/>
            </a:endParaRPr>
          </a:p>
        </p:txBody>
      </p:sp>
      <p:sp>
        <p:nvSpPr>
          <p:cNvPr id="221" name="Titre 5"/>
          <p:cNvSpPr/>
          <p:nvPr/>
        </p:nvSpPr>
        <p:spPr>
          <a:xfrm>
            <a:off x="124920" y="95400"/>
            <a:ext cx="3413160" cy="354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50000"/>
              </a:lnSpc>
            </a:pPr>
            <a:r>
              <a:rPr lang="fr-FR" sz="1600" b="1" u="none" strike="noStrike">
                <a:solidFill>
                  <a:schemeClr val="dk1">
                    <a:lumMod val="85000"/>
                    <a:lumOff val="15000"/>
                  </a:schemeClr>
                </a:solidFill>
                <a:effectLst/>
                <a:uFillTx/>
                <a:latin typeface="Arial"/>
                <a:ea typeface="Verdana"/>
              </a:rPr>
              <a:t>I – 1</a:t>
            </a:r>
            <a:endParaRPr lang="fr-FR" sz="1600" b="0" u="none" strike="noStrike">
              <a:solidFill>
                <a:srgbClr val="000000"/>
              </a:solidFill>
              <a:effectLst/>
              <a:uFillTx/>
              <a:latin typeface="Arial"/>
            </a:endParaRPr>
          </a:p>
        </p:txBody>
      </p:sp>
      <p:sp>
        <p:nvSpPr>
          <p:cNvPr id="222" name="PlaceHolder 1"/>
          <p:cNvSpPr>
            <a:spLocks noGrp="1"/>
          </p:cNvSpPr>
          <p:nvPr>
            <p:ph type="ftr" idx="53"/>
          </p:nvPr>
        </p:nvSpPr>
        <p:spPr>
          <a:xfrm>
            <a:off x="3848040" y="6356520"/>
            <a:ext cx="449496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Arial"/>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Arial"/>
              </a:rPr>
              <a:t>DGD BAPSO – Service formation des usagers – 2025</a:t>
            </a:r>
            <a:endParaRPr lang="fr-FR" sz="1200" b="0" u="none" strike="noStrike">
              <a:solidFill>
                <a:srgbClr val="000000"/>
              </a:solidFill>
              <a:effectLst/>
              <a:uFillTx/>
              <a:latin typeface="Times New Roman"/>
            </a:endParaRPr>
          </a:p>
        </p:txBody>
      </p:sp>
      <p:sp>
        <p:nvSpPr>
          <p:cNvPr id="223" name="Titre 5"/>
          <p:cNvSpPr/>
          <p:nvPr/>
        </p:nvSpPr>
        <p:spPr>
          <a:xfrm>
            <a:off x="838080" y="245160"/>
            <a:ext cx="10514880" cy="688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ctr" defTabSz="914400">
              <a:lnSpc>
                <a:spcPct val="90000"/>
              </a:lnSpc>
            </a:pPr>
            <a:r>
              <a:rPr lang="fr-FR" sz="4000" b="1" u="none" strike="noStrike" spc="300">
                <a:solidFill>
                  <a:schemeClr val="dk1"/>
                </a:solidFill>
                <a:effectLst/>
                <a:uFillTx/>
                <a:latin typeface="Arial"/>
                <a:ea typeface="Verdana"/>
              </a:rPr>
              <a:t>I – 1. Données d’entraînement</a:t>
            </a:r>
            <a:endParaRPr lang="fr-FR" sz="4000" b="0" u="none" strike="noStrike">
              <a:solidFill>
                <a:srgbClr val="000000"/>
              </a:solidFill>
              <a:effectLst/>
              <a:uFillTx/>
              <a:latin typeface="Arial"/>
            </a:endParaRPr>
          </a:p>
        </p:txBody>
      </p:sp>
      <p:pic>
        <p:nvPicPr>
          <p:cNvPr id="224" name="Image 5"/>
          <p:cNvPicPr/>
          <p:nvPr/>
        </p:nvPicPr>
        <p:blipFill>
          <a:blip r:embed="rId6"/>
          <a:stretch/>
        </p:blipFill>
        <p:spPr>
          <a:xfrm>
            <a:off x="228600" y="1392120"/>
            <a:ext cx="7238520" cy="4073040"/>
          </a:xfrm>
          <a:prstGeom prst="rect">
            <a:avLst/>
          </a:prstGeom>
          <a:noFill/>
          <a:ln w="0">
            <a:noFill/>
          </a:ln>
        </p:spPr>
      </p:pic>
      <p:sp>
        <p:nvSpPr>
          <p:cNvPr id="3" name="PlaceHolder 2"/>
          <p:cNvSpPr>
            <a:spLocks noGrp="1"/>
          </p:cNvSpPr>
          <p:nvPr>
            <p:ph type="sldNum" idx="27"/>
          </p:nvPr>
        </p:nvSpPr>
        <p:spPr/>
        <p:txBody>
          <a:bodyPr/>
          <a:lstStyle/>
          <a:p>
            <a:fld id="{7F7D334F-71DE-4C90-9BF1-7A89CE5CA3BF}" type="slidenum">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Picture 4" descr="Fonctionnement des IA génératives : l'utilisateur fait un prompt, Chat GPT découpe les données en tokens qui sont encodés puis selon l'algorithme, génération token transmis sous forme de mots à l'utilisateur."/>
          <p:cNvPicPr/>
          <p:nvPr/>
        </p:nvPicPr>
        <p:blipFill>
          <a:blip r:embed="rId3"/>
          <a:stretch/>
        </p:blipFill>
        <p:spPr>
          <a:xfrm>
            <a:off x="828000" y="1073880"/>
            <a:ext cx="9963720" cy="5108040"/>
          </a:xfrm>
          <a:prstGeom prst="rect">
            <a:avLst/>
          </a:prstGeom>
          <a:noFill/>
          <a:ln w="0">
            <a:noFill/>
          </a:ln>
        </p:spPr>
      </p:pic>
      <p:sp>
        <p:nvSpPr>
          <p:cNvPr id="226" name="PlaceHolder 1"/>
          <p:cNvSpPr>
            <a:spLocks noGrp="1"/>
          </p:cNvSpPr>
          <p:nvPr>
            <p:ph type="title"/>
          </p:nvPr>
        </p:nvSpPr>
        <p:spPr>
          <a:xfrm>
            <a:off x="30240" y="-3960"/>
            <a:ext cx="12161160" cy="1480680"/>
          </a:xfrm>
          <a:prstGeom prst="rect">
            <a:avLst/>
          </a:prstGeom>
          <a:noFill/>
          <a:ln w="0">
            <a:noFill/>
          </a:ln>
        </p:spPr>
        <p:txBody>
          <a:bodyPr lIns="91440" tIns="45720" rIns="91440" bIns="45720" anchor="ctr">
            <a:noAutofit/>
          </a:bodyPr>
          <a:lstStyle/>
          <a:p>
            <a:pPr indent="0" algn="ctr" defTabSz="914400">
              <a:lnSpc>
                <a:spcPct val="100000"/>
              </a:lnSpc>
              <a:buNone/>
              <a:tabLst>
                <a:tab pos="0" algn="l"/>
              </a:tabLst>
            </a:pPr>
            <a:r>
              <a:rPr lang="fr-FR" sz="4000" b="1" u="none" strike="noStrike" spc="99">
                <a:solidFill>
                  <a:schemeClr val="lt2">
                    <a:lumMod val="25000"/>
                  </a:schemeClr>
                </a:solidFill>
                <a:effectLst/>
                <a:uFillTx/>
                <a:latin typeface="Arial"/>
                <a:ea typeface="Verdana"/>
              </a:rPr>
              <a:t>I – 2. </a:t>
            </a:r>
            <a:br>
              <a:rPr sz="4000"/>
            </a:br>
            <a:r>
              <a:rPr lang="fr-FR" sz="4000" b="1" u="none" strike="noStrike" spc="99">
                <a:solidFill>
                  <a:schemeClr val="lt2">
                    <a:lumMod val="25000"/>
                  </a:schemeClr>
                </a:solidFill>
                <a:effectLst/>
                <a:uFillTx/>
                <a:latin typeface="Arial"/>
                <a:ea typeface="Verdana"/>
              </a:rPr>
              <a:t>Comment fonctionnent les IA Génératives ? </a:t>
            </a:r>
            <a:endParaRPr lang="fr-FR" sz="4000" b="0" u="none" strike="noStrike">
              <a:solidFill>
                <a:srgbClr val="000000"/>
              </a:solidFill>
              <a:effectLst/>
              <a:uFillTx/>
              <a:latin typeface="Arial"/>
            </a:endParaRPr>
          </a:p>
        </p:txBody>
      </p:sp>
      <p:sp>
        <p:nvSpPr>
          <p:cNvPr id="227" name="Rectangle 3"/>
          <p:cNvSpPr/>
          <p:nvPr/>
        </p:nvSpPr>
        <p:spPr>
          <a:xfrm>
            <a:off x="0" y="5947560"/>
            <a:ext cx="10719360" cy="430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numCol="1" spcCol="0" anchor="ctr">
            <a:spAutoFit/>
          </a:bodyPr>
          <a:lstStyle/>
          <a:p>
            <a:pPr defTabSz="914400">
              <a:lnSpc>
                <a:spcPct val="100000"/>
              </a:lnSpc>
              <a:tabLst>
                <a:tab pos="0" algn="l"/>
              </a:tabLst>
            </a:pPr>
            <a:r>
              <a:rPr lang="fr-FR" sz="1100" b="0" u="none" strike="noStrike">
                <a:solidFill>
                  <a:srgbClr val="000000"/>
                </a:solidFill>
                <a:effectLst/>
                <a:uFillTx/>
                <a:latin typeface="Arial"/>
              </a:rPr>
              <a:t>  </a:t>
            </a:r>
          </a:p>
          <a:p>
            <a:pPr defTabSz="914400">
              <a:lnSpc>
                <a:spcPct val="100000"/>
              </a:lnSpc>
              <a:tabLst>
                <a:tab pos="0" algn="l"/>
              </a:tabLst>
            </a:pPr>
            <a:r>
              <a:rPr lang="fr-FR" sz="1100" b="0" i="1" u="none" strike="noStrike">
                <a:solidFill>
                  <a:srgbClr val="000000"/>
                </a:solidFill>
                <a:effectLst/>
                <a:uFillTx/>
                <a:latin typeface="Arial"/>
              </a:rPr>
              <a:t>source : </a:t>
            </a:r>
            <a:r>
              <a:rPr lang="fr-FR" sz="1100" b="0" i="1" u="sng" strike="noStrike">
                <a:solidFill>
                  <a:srgbClr val="0563C1"/>
                </a:solidFill>
                <a:effectLst/>
                <a:uFillTx/>
                <a:latin typeface="Arial"/>
                <a:hlinkClick r:id="rId4"/>
              </a:rPr>
              <a:t>https://enseigner.u-bordeaux.fr/application/files/4516/9987/5071/Kit_IAG_-_Fonctionnement_de_chat_GPT.pdf</a:t>
            </a:r>
            <a:r>
              <a:rPr lang="fr-FR" sz="1100" b="0" i="1" u="none" strike="noStrike">
                <a:solidFill>
                  <a:srgbClr val="000000"/>
                </a:solidFill>
                <a:effectLst/>
                <a:uFillTx/>
                <a:latin typeface="Arial"/>
              </a:rPr>
              <a:t> </a:t>
            </a:r>
            <a:endParaRPr lang="fr-FR" sz="1100" b="0" u="none" strike="noStrike">
              <a:solidFill>
                <a:srgbClr val="000000"/>
              </a:solidFill>
              <a:effectLst/>
              <a:uFillTx/>
              <a:latin typeface="Arial"/>
            </a:endParaRPr>
          </a:p>
        </p:txBody>
      </p:sp>
      <p:sp>
        <p:nvSpPr>
          <p:cNvPr id="228" name="Flèche : gauche 12"/>
          <p:cNvSpPr/>
          <p:nvPr/>
        </p:nvSpPr>
        <p:spPr>
          <a:xfrm>
            <a:off x="4038480" y="5426280"/>
            <a:ext cx="977760" cy="347040"/>
          </a:xfrm>
          <a:prstGeom prst="leftArrow">
            <a:avLst>
              <a:gd name="adj1" fmla="val 50000"/>
              <a:gd name="adj2" fmla="val 50000"/>
            </a:avLst>
          </a:prstGeom>
          <a:solidFill>
            <a:srgbClr val="00B0F0"/>
          </a:solidFill>
          <a:ln>
            <a:solidFill>
              <a:srgbClr val="00B0F0"/>
            </a:solidFill>
          </a:ln>
        </p:spPr>
        <p:style>
          <a:lnRef idx="2">
            <a:schemeClr val="accent5">
              <a:shade val="50000"/>
            </a:schemeClr>
          </a:lnRef>
          <a:fillRef idx="1">
            <a:schemeClr val="accent5"/>
          </a:fillRef>
          <a:effectRef idx="0">
            <a:schemeClr val="accent5"/>
          </a:effectRef>
          <a:fontRef idx="minor"/>
        </p:style>
        <p:txBody>
          <a:bodyPr lIns="90000" tIns="45000" rIns="90000" bIns="45000" anchor="ctr">
            <a:noAutofit/>
          </a:bodyPr>
          <a:lstStyle/>
          <a:p>
            <a:pPr algn="ctr" defTabSz="914400">
              <a:lnSpc>
                <a:spcPct val="100000"/>
              </a:lnSpc>
            </a:pPr>
            <a:endParaRPr lang="fr-FR" sz="1800" b="0" u="none" strike="noStrike">
              <a:solidFill>
                <a:srgbClr val="00B0F0"/>
              </a:solidFill>
              <a:effectLst/>
              <a:uFillTx/>
              <a:latin typeface="Calibri"/>
            </a:endParaRPr>
          </a:p>
        </p:txBody>
      </p:sp>
      <p:sp>
        <p:nvSpPr>
          <p:cNvPr id="229" name="Titre 5"/>
          <p:cNvSpPr/>
          <p:nvPr/>
        </p:nvSpPr>
        <p:spPr>
          <a:xfrm>
            <a:off x="124920" y="95400"/>
            <a:ext cx="3413160" cy="354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50000"/>
              </a:lnSpc>
            </a:pPr>
            <a:r>
              <a:rPr lang="fr-FR" sz="1600" b="1" u="none" strike="noStrike">
                <a:solidFill>
                  <a:schemeClr val="dk1">
                    <a:lumMod val="85000"/>
                    <a:lumOff val="15000"/>
                  </a:schemeClr>
                </a:solidFill>
                <a:effectLst/>
                <a:uFillTx/>
                <a:latin typeface="Arial"/>
                <a:ea typeface="Verdana"/>
              </a:rPr>
              <a:t>I – 2</a:t>
            </a:r>
            <a:endParaRPr lang="fr-FR" sz="1600" b="0" u="none" strike="noStrike">
              <a:solidFill>
                <a:srgbClr val="000000"/>
              </a:solidFill>
              <a:effectLst/>
              <a:uFillTx/>
              <a:latin typeface="Arial"/>
            </a:endParaRPr>
          </a:p>
        </p:txBody>
      </p:sp>
      <p:sp>
        <p:nvSpPr>
          <p:cNvPr id="230" name="PlaceHolder 2"/>
          <p:cNvSpPr>
            <a:spLocks noGrp="1"/>
          </p:cNvSpPr>
          <p:nvPr>
            <p:ph type="ftr" idx="54"/>
          </p:nvPr>
        </p:nvSpPr>
        <p:spPr>
          <a:xfrm>
            <a:off x="3848040" y="6356520"/>
            <a:ext cx="449496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Arial"/>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Arial"/>
              </a:rPr>
              <a:t>DGD BAPSO – Service formation des usagers – 2025</a:t>
            </a:r>
            <a:endParaRPr lang="fr-FR" sz="1200" b="0" u="none" strike="noStrike">
              <a:solidFill>
                <a:srgbClr val="000000"/>
              </a:solidFill>
              <a:effectLst/>
              <a:uFillTx/>
              <a:latin typeface="Times New Roman"/>
            </a:endParaRPr>
          </a:p>
        </p:txBody>
      </p:sp>
      <p:sp>
        <p:nvSpPr>
          <p:cNvPr id="4" name="PlaceHolder 3"/>
          <p:cNvSpPr>
            <a:spLocks noGrp="1"/>
          </p:cNvSpPr>
          <p:nvPr>
            <p:ph type="sldNum" idx="18"/>
          </p:nvPr>
        </p:nvSpPr>
        <p:spPr/>
        <p:txBody>
          <a:bodyPr/>
          <a:lstStyle/>
          <a:p>
            <a:fld id="{A191F54F-8EA5-4368-B917-5171D9FEA507}" type="slidenum">
              <a:t>17</a:t>
            </a:fld>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25"/>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PlaceHolder 1"/>
          <p:cNvSpPr>
            <a:spLocks noGrp="1"/>
          </p:cNvSpPr>
          <p:nvPr>
            <p:ph type="title"/>
          </p:nvPr>
        </p:nvSpPr>
        <p:spPr>
          <a:xfrm>
            <a:off x="838080" y="337680"/>
            <a:ext cx="10514880" cy="1043640"/>
          </a:xfrm>
          <a:prstGeom prst="rect">
            <a:avLst/>
          </a:prstGeom>
          <a:noFill/>
          <a:ln w="0">
            <a:noFill/>
          </a:ln>
        </p:spPr>
        <p:txBody>
          <a:bodyPr lIns="91440" tIns="45720" rIns="91440" bIns="45720" anchor="ctr">
            <a:normAutofit/>
          </a:bodyPr>
          <a:lstStyle/>
          <a:p>
            <a:pPr indent="0" defTabSz="914400">
              <a:lnSpc>
                <a:spcPct val="150000"/>
              </a:lnSpc>
              <a:buNone/>
              <a:tabLst>
                <a:tab pos="0" algn="l"/>
              </a:tabLst>
            </a:pPr>
            <a:r>
              <a:rPr lang="fr-FR" sz="4000" b="1" u="none" strike="noStrike" spc="99">
                <a:solidFill>
                  <a:schemeClr val="lt2">
                    <a:lumMod val="25000"/>
                  </a:schemeClr>
                </a:solidFill>
                <a:effectLst/>
                <a:uFillTx/>
                <a:latin typeface="Arial"/>
                <a:ea typeface="Verdana"/>
              </a:rPr>
              <a:t>Décomposition de texte en tokens</a:t>
            </a:r>
            <a:endParaRPr lang="fr-FR" sz="4000" b="0" u="none" strike="noStrike">
              <a:solidFill>
                <a:srgbClr val="000000"/>
              </a:solidFill>
              <a:effectLst/>
              <a:uFillTx/>
              <a:latin typeface="Arial"/>
            </a:endParaRPr>
          </a:p>
        </p:txBody>
      </p:sp>
      <p:pic>
        <p:nvPicPr>
          <p:cNvPr id="232" name="Picture 2"/>
          <p:cNvPicPr/>
          <p:nvPr/>
        </p:nvPicPr>
        <p:blipFill>
          <a:blip r:embed="rId3"/>
          <a:stretch/>
        </p:blipFill>
        <p:spPr>
          <a:xfrm>
            <a:off x="306720" y="1612080"/>
            <a:ext cx="11046600" cy="4338360"/>
          </a:xfrm>
          <a:prstGeom prst="rect">
            <a:avLst/>
          </a:prstGeom>
          <a:noFill/>
          <a:ln w="0">
            <a:noFill/>
          </a:ln>
        </p:spPr>
      </p:pic>
      <p:sp>
        <p:nvSpPr>
          <p:cNvPr id="233" name="Titre 5"/>
          <p:cNvSpPr/>
          <p:nvPr/>
        </p:nvSpPr>
        <p:spPr>
          <a:xfrm>
            <a:off x="124920" y="95400"/>
            <a:ext cx="3413160" cy="354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50000"/>
              </a:lnSpc>
            </a:pPr>
            <a:r>
              <a:rPr lang="fr-FR" sz="1600" b="1" u="none" strike="noStrike">
                <a:solidFill>
                  <a:schemeClr val="dk1">
                    <a:lumMod val="85000"/>
                    <a:lumOff val="15000"/>
                  </a:schemeClr>
                </a:solidFill>
                <a:effectLst/>
                <a:uFillTx/>
                <a:latin typeface="Arial"/>
                <a:ea typeface="Verdana"/>
              </a:rPr>
              <a:t>I – 2</a:t>
            </a:r>
            <a:endParaRPr lang="fr-FR" sz="1600" b="0" u="none" strike="noStrike">
              <a:solidFill>
                <a:srgbClr val="000000"/>
              </a:solidFill>
              <a:effectLst/>
              <a:uFillTx/>
              <a:latin typeface="Arial"/>
            </a:endParaRPr>
          </a:p>
        </p:txBody>
      </p:sp>
      <p:sp>
        <p:nvSpPr>
          <p:cNvPr id="234" name="PlaceHolder 2"/>
          <p:cNvSpPr>
            <a:spLocks noGrp="1"/>
          </p:cNvSpPr>
          <p:nvPr>
            <p:ph type="ftr" idx="55"/>
          </p:nvPr>
        </p:nvSpPr>
        <p:spPr>
          <a:xfrm>
            <a:off x="3848040" y="6356520"/>
            <a:ext cx="449496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Arial"/>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Arial"/>
              </a:rPr>
              <a:t>DGD BAPSO – Service formation des usagers – 2025</a:t>
            </a:r>
            <a:endParaRPr lang="fr-FR" sz="1200" b="0" u="none" strike="noStrike">
              <a:solidFill>
                <a:srgbClr val="000000"/>
              </a:solidFill>
              <a:effectLst/>
              <a:uFillTx/>
              <a:latin typeface="Times New Roman"/>
            </a:endParaRPr>
          </a:p>
        </p:txBody>
      </p:sp>
      <p:sp>
        <p:nvSpPr>
          <p:cNvPr id="4" name="PlaceHolder 3"/>
          <p:cNvSpPr>
            <a:spLocks noGrp="1"/>
          </p:cNvSpPr>
          <p:nvPr>
            <p:ph type="sldNum" idx="18"/>
          </p:nvPr>
        </p:nvSpPr>
        <p:spPr/>
        <p:txBody>
          <a:bodyPr/>
          <a:lstStyle/>
          <a:p>
            <a:fld id="{E78E6C3E-5396-4707-A73B-FF42C29467A3}" type="slidenum">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PlaceHolder 1"/>
          <p:cNvSpPr>
            <a:spLocks noGrp="1"/>
          </p:cNvSpPr>
          <p:nvPr>
            <p:ph type="title"/>
          </p:nvPr>
        </p:nvSpPr>
        <p:spPr>
          <a:xfrm>
            <a:off x="1523880" y="1651320"/>
            <a:ext cx="9143280" cy="1776960"/>
          </a:xfrm>
          <a:prstGeom prst="rect">
            <a:avLst/>
          </a:prstGeom>
          <a:noFill/>
          <a:ln w="0">
            <a:noFill/>
          </a:ln>
        </p:spPr>
        <p:txBody>
          <a:bodyPr lIns="91440" tIns="45720" rIns="91440" bIns="45720" anchor="b">
            <a:noAutofit/>
          </a:bodyPr>
          <a:lstStyle/>
          <a:p>
            <a:pPr indent="0" algn="ctr" defTabSz="914400">
              <a:lnSpc>
                <a:spcPct val="150000"/>
              </a:lnSpc>
              <a:buNone/>
              <a:tabLst>
                <a:tab pos="0" algn="l"/>
              </a:tabLst>
            </a:pPr>
            <a:r>
              <a:rPr lang="fr-FR" sz="4400" b="1" u="none" strike="noStrike" spc="99">
                <a:solidFill>
                  <a:schemeClr val="dk1">
                    <a:lumMod val="85000"/>
                    <a:lumOff val="15000"/>
                  </a:schemeClr>
                </a:solidFill>
                <a:effectLst/>
                <a:uFillTx/>
                <a:latin typeface="Arial"/>
                <a:ea typeface="Verdana"/>
              </a:rPr>
              <a:t>II – Les usages</a:t>
            </a:r>
            <a:endParaRPr lang="fr-FR" sz="4400" b="0" u="none" strike="noStrike">
              <a:solidFill>
                <a:srgbClr val="000000"/>
              </a:solidFill>
              <a:effectLst/>
              <a:uFillTx/>
              <a:latin typeface="Arial"/>
            </a:endParaRPr>
          </a:p>
        </p:txBody>
      </p:sp>
      <p:sp>
        <p:nvSpPr>
          <p:cNvPr id="236" name="PlaceHolder 2"/>
          <p:cNvSpPr>
            <a:spLocks noGrp="1"/>
          </p:cNvSpPr>
          <p:nvPr>
            <p:ph type="ftr" idx="56"/>
          </p:nvPr>
        </p:nvSpPr>
        <p:spPr>
          <a:xfrm>
            <a:off x="3848040" y="6356520"/>
            <a:ext cx="449496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Arial"/>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Arial"/>
              </a:rPr>
              <a:t>DGD BAPSO – Service formation des usagers – 2025</a:t>
            </a:r>
            <a:endParaRPr lang="fr-FR" sz="1200" b="0" u="none" strike="noStrike">
              <a:solidFill>
                <a:srgbClr val="000000"/>
              </a:solidFill>
              <a:effectLst/>
              <a:uFillTx/>
              <a:latin typeface="Times New Roman"/>
            </a:endParaRPr>
          </a:p>
        </p:txBody>
      </p:sp>
      <p:sp>
        <p:nvSpPr>
          <p:cNvPr id="4" name="PlaceHolder 3"/>
          <p:cNvSpPr>
            <a:spLocks noGrp="1"/>
          </p:cNvSpPr>
          <p:nvPr>
            <p:ph type="sldNum" idx="27"/>
          </p:nvPr>
        </p:nvSpPr>
        <p:spPr/>
        <p:txBody>
          <a:bodyPr/>
          <a:lstStyle/>
          <a:p>
            <a:fld id="{0575C3E8-F11E-4794-9ADA-69C591BE2EE4}" type="slidenum">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PlaceHolder 1"/>
          <p:cNvSpPr>
            <a:spLocks noGrp="1"/>
          </p:cNvSpPr>
          <p:nvPr>
            <p:ph type="title"/>
          </p:nvPr>
        </p:nvSpPr>
        <p:spPr>
          <a:xfrm>
            <a:off x="519480" y="272880"/>
            <a:ext cx="10514880" cy="1043640"/>
          </a:xfrm>
          <a:prstGeom prst="rect">
            <a:avLst/>
          </a:prstGeom>
          <a:noFill/>
          <a:ln w="0">
            <a:noFill/>
          </a:ln>
        </p:spPr>
        <p:txBody>
          <a:bodyPr lIns="91440" tIns="45720" rIns="91440" bIns="45720" anchor="ctr">
            <a:noAutofit/>
          </a:bodyPr>
          <a:lstStyle/>
          <a:p>
            <a:pPr indent="0" defTabSz="914400">
              <a:lnSpc>
                <a:spcPct val="150000"/>
              </a:lnSpc>
              <a:buNone/>
              <a:tabLst>
                <a:tab pos="0" algn="l"/>
              </a:tabLst>
            </a:pPr>
            <a:r>
              <a:rPr lang="fr-FR" sz="4400" b="0" u="sng" strike="noStrike" spc="99">
                <a:solidFill>
                  <a:schemeClr val="lt2">
                    <a:lumMod val="25000"/>
                  </a:schemeClr>
                </a:solidFill>
                <a:effectLst/>
                <a:uFillTx/>
                <a:latin typeface="Arial"/>
              </a:rPr>
              <a:t>Informations support</a:t>
            </a:r>
            <a:endParaRPr lang="fr-FR" sz="4400" b="0" u="none" strike="noStrike">
              <a:solidFill>
                <a:srgbClr val="000000"/>
              </a:solidFill>
              <a:effectLst/>
              <a:uFillTx/>
              <a:latin typeface="Arial"/>
            </a:endParaRPr>
          </a:p>
        </p:txBody>
      </p:sp>
      <p:sp>
        <p:nvSpPr>
          <p:cNvPr id="92" name="PlaceHolder 2"/>
          <p:cNvSpPr>
            <a:spLocks noGrp="1"/>
          </p:cNvSpPr>
          <p:nvPr>
            <p:ph/>
          </p:nvPr>
        </p:nvSpPr>
        <p:spPr>
          <a:xfrm>
            <a:off x="519120" y="1619280"/>
            <a:ext cx="10136880" cy="4579200"/>
          </a:xfrm>
          <a:prstGeom prst="rect">
            <a:avLst/>
          </a:prstGeom>
          <a:noFill/>
          <a:ln w="0">
            <a:noFill/>
          </a:ln>
        </p:spPr>
        <p:txBody>
          <a:bodyPr lIns="91440" tIns="45720" rIns="91440" bIns="45720" anchor="t">
            <a:noAutofit/>
          </a:bodyPr>
          <a:lstStyle/>
          <a:p>
            <a:pPr marL="228600" indent="-228600" defTabSz="914400">
              <a:lnSpc>
                <a:spcPct val="150000"/>
              </a:lnSpc>
              <a:spcBef>
                <a:spcPts val="1001"/>
              </a:spcBef>
              <a:buClr>
                <a:srgbClr val="404040"/>
              </a:buClr>
              <a:buFont typeface="Arial"/>
              <a:buChar char="•"/>
            </a:pPr>
            <a:r>
              <a:rPr lang="fr-FR" sz="2800" b="0" u="none" strike="noStrike" spc="99">
                <a:solidFill>
                  <a:schemeClr val="dk1">
                    <a:lumMod val="75000"/>
                    <a:lumOff val="25000"/>
                  </a:schemeClr>
                </a:solidFill>
                <a:effectLst/>
                <a:uFillTx/>
                <a:latin typeface="Arial"/>
              </a:rPr>
              <a:t>Certaines diapositives contiennent des sources et détails supplémentaires dans leurs notes. Pensez à afficher les notes en cliquant sur le bouton             sous la diapo. </a:t>
            </a:r>
            <a:endParaRPr lang="fr-FR" sz="2800" b="0" u="none" strike="noStrike">
              <a:solidFill>
                <a:srgbClr val="000000"/>
              </a:solidFill>
              <a:effectLst/>
              <a:uFillTx/>
              <a:latin typeface="Arial"/>
            </a:endParaRPr>
          </a:p>
          <a:p>
            <a:pPr marL="228600" indent="-228600" defTabSz="914400">
              <a:lnSpc>
                <a:spcPct val="150000"/>
              </a:lnSpc>
              <a:spcBef>
                <a:spcPts val="1001"/>
              </a:spcBef>
              <a:buClr>
                <a:srgbClr val="404040"/>
              </a:buClr>
              <a:buFont typeface="Arial"/>
              <a:buChar char="•"/>
            </a:pPr>
            <a:r>
              <a:rPr lang="fr-FR" sz="2800" b="0" u="none" strike="noStrike" spc="99">
                <a:solidFill>
                  <a:schemeClr val="dk1">
                    <a:lumMod val="75000"/>
                    <a:lumOff val="25000"/>
                  </a:schemeClr>
                </a:solidFill>
                <a:effectLst/>
                <a:uFillTx/>
                <a:latin typeface="Arial"/>
              </a:rPr>
              <a:t>Certaines données mentionnées datent de 2023, elles peuvent avoir évolué depuis.</a:t>
            </a:r>
            <a:endParaRPr lang="fr-FR" sz="2800" b="0" u="none" strike="noStrike">
              <a:solidFill>
                <a:srgbClr val="000000"/>
              </a:solidFill>
              <a:effectLst/>
              <a:uFillTx/>
              <a:latin typeface="Arial"/>
            </a:endParaRPr>
          </a:p>
          <a:p>
            <a:pPr marL="228600" indent="-228600" defTabSz="914400">
              <a:lnSpc>
                <a:spcPct val="150000"/>
              </a:lnSpc>
              <a:spcBef>
                <a:spcPts val="1001"/>
              </a:spcBef>
              <a:buClr>
                <a:srgbClr val="404040"/>
              </a:buClr>
              <a:buFont typeface="Arial"/>
              <a:buChar char="•"/>
            </a:pPr>
            <a:r>
              <a:rPr lang="fr-FR" sz="2800" b="0" u="none" strike="noStrike" spc="99">
                <a:solidFill>
                  <a:schemeClr val="dk1">
                    <a:lumMod val="75000"/>
                    <a:lumOff val="25000"/>
                  </a:schemeClr>
                </a:solidFill>
                <a:effectLst/>
                <a:uFillTx/>
                <a:latin typeface="Arial"/>
              </a:rPr>
              <a:t>Tous les liens en bleu son cliquables.</a:t>
            </a:r>
            <a:endParaRPr lang="fr-FR" sz="2800" b="0" u="none" strike="noStrike">
              <a:solidFill>
                <a:srgbClr val="000000"/>
              </a:solidFill>
              <a:effectLst/>
              <a:uFillTx/>
              <a:latin typeface="Arial"/>
            </a:endParaRPr>
          </a:p>
        </p:txBody>
      </p:sp>
      <p:pic>
        <p:nvPicPr>
          <p:cNvPr id="93" name="Image 6"/>
          <p:cNvPicPr/>
          <p:nvPr/>
        </p:nvPicPr>
        <p:blipFill>
          <a:blip r:embed="rId2"/>
          <a:stretch/>
        </p:blipFill>
        <p:spPr>
          <a:xfrm>
            <a:off x="6185160" y="3059280"/>
            <a:ext cx="1248120" cy="478080"/>
          </a:xfrm>
          <a:prstGeom prst="rect">
            <a:avLst/>
          </a:prstGeom>
          <a:noFill/>
          <a:ln w="0">
            <a:noFill/>
          </a:ln>
        </p:spPr>
      </p:pic>
      <p:sp>
        <p:nvSpPr>
          <p:cNvPr id="4" name="PlaceHolder 3"/>
          <p:cNvSpPr>
            <a:spLocks noGrp="1"/>
          </p:cNvSpPr>
          <p:nvPr>
            <p:ph type="ftr" idx="32"/>
          </p:nvPr>
        </p:nvSpPr>
        <p:spPr/>
        <p:txBody>
          <a:bodyPr/>
          <a:lstStyle/>
          <a:p>
            <a:r>
              <a:t>DGD BAPSO - Service de formation des usagers</a:t>
            </a:r>
          </a:p>
        </p:txBody>
      </p:sp>
      <p:sp>
        <p:nvSpPr>
          <p:cNvPr id="5" name="PlaceHolder 4"/>
          <p:cNvSpPr>
            <a:spLocks noGrp="1"/>
          </p:cNvSpPr>
          <p:nvPr>
            <p:ph type="sldNum" idx="33"/>
          </p:nvPr>
        </p:nvSpPr>
        <p:spPr/>
        <p:txBody>
          <a:bodyPr/>
          <a:lstStyle/>
          <a:p>
            <a:fld id="{E01611A3-6D0D-4DB5-A5A1-8468A7F124BA}" type="slidenum">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PlaceHolder 1"/>
          <p:cNvSpPr>
            <a:spLocks noGrp="1"/>
          </p:cNvSpPr>
          <p:nvPr>
            <p:ph type="title"/>
          </p:nvPr>
        </p:nvSpPr>
        <p:spPr>
          <a:xfrm>
            <a:off x="519480" y="212040"/>
            <a:ext cx="10514880" cy="1043640"/>
          </a:xfrm>
          <a:prstGeom prst="rect">
            <a:avLst/>
          </a:prstGeom>
          <a:noFill/>
          <a:ln w="0">
            <a:noFill/>
          </a:ln>
        </p:spPr>
        <p:txBody>
          <a:bodyPr lIns="91440" tIns="45720" rIns="91440" bIns="45720" anchor="ctr">
            <a:normAutofit/>
          </a:bodyPr>
          <a:lstStyle/>
          <a:p>
            <a:pPr indent="0" defTabSz="914400">
              <a:lnSpc>
                <a:spcPct val="150000"/>
              </a:lnSpc>
              <a:buNone/>
              <a:tabLst>
                <a:tab pos="0" algn="l"/>
              </a:tabLst>
            </a:pPr>
            <a:r>
              <a:rPr lang="fr-FR" sz="4000" b="1" u="none" strike="noStrike" spc="99">
                <a:solidFill>
                  <a:schemeClr val="lt2">
                    <a:lumMod val="25000"/>
                  </a:schemeClr>
                </a:solidFill>
                <a:effectLst/>
                <a:uFillTx/>
                <a:latin typeface="Arial"/>
                <a:ea typeface="Verdana"/>
              </a:rPr>
              <a:t>II – 1. L’art du prompt (1/2)</a:t>
            </a:r>
            <a:endParaRPr lang="fr-FR" sz="4000" b="0" u="none" strike="noStrike">
              <a:solidFill>
                <a:srgbClr val="000000"/>
              </a:solidFill>
              <a:effectLst/>
              <a:uFillTx/>
              <a:latin typeface="Arial"/>
            </a:endParaRPr>
          </a:p>
        </p:txBody>
      </p:sp>
      <p:sp>
        <p:nvSpPr>
          <p:cNvPr id="238" name="Bulle narrative : rectangle à coins arrondis 6"/>
          <p:cNvSpPr/>
          <p:nvPr/>
        </p:nvSpPr>
        <p:spPr>
          <a:xfrm>
            <a:off x="988200" y="1353240"/>
            <a:ext cx="2989080" cy="736560"/>
          </a:xfrm>
          <a:prstGeom prst="wedgeRoundRectCallout">
            <a:avLst>
              <a:gd name="adj1" fmla="val -2032"/>
              <a:gd name="adj2" fmla="val 83680"/>
              <a:gd name="adj3" fmla="val 16667"/>
            </a:avLst>
          </a:prstGeom>
          <a:solidFill>
            <a:schemeClr val="bg1"/>
          </a:solidFill>
          <a:ln w="28575">
            <a:solidFill>
              <a:srgbClr val="CC66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defTabSz="914400">
              <a:lnSpc>
                <a:spcPct val="100000"/>
              </a:lnSpc>
            </a:pPr>
            <a:r>
              <a:rPr lang="fr-FR" sz="1800" b="0" u="none" strike="noStrike">
                <a:solidFill>
                  <a:schemeClr val="dk1">
                    <a:lumMod val="75000"/>
                    <a:lumOff val="25000"/>
                  </a:schemeClr>
                </a:solidFill>
                <a:effectLst/>
                <a:uFillTx/>
                <a:latin typeface="Arial"/>
              </a:rPr>
              <a:t>Que veut dire physique quantique ?</a:t>
            </a:r>
            <a:endParaRPr lang="fr-FR" sz="1800" b="0" u="none" strike="noStrike">
              <a:solidFill>
                <a:srgbClr val="000000"/>
              </a:solidFill>
              <a:effectLst/>
              <a:uFillTx/>
              <a:latin typeface="Arial"/>
            </a:endParaRPr>
          </a:p>
        </p:txBody>
      </p:sp>
      <p:sp>
        <p:nvSpPr>
          <p:cNvPr id="239" name="ZoneTexte 9"/>
          <p:cNvSpPr/>
          <p:nvPr/>
        </p:nvSpPr>
        <p:spPr>
          <a:xfrm>
            <a:off x="684360" y="2395080"/>
            <a:ext cx="4923720" cy="3911760"/>
          </a:xfrm>
          <a:prstGeom prst="rect">
            <a:avLst/>
          </a:prstGeom>
          <a:noFill/>
          <a:ln w="28575">
            <a:solidFill>
              <a:srgbClr val="CC66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spcAft>
                <a:spcPts val="601"/>
              </a:spcAft>
            </a:pPr>
            <a:r>
              <a:rPr lang="fr-FR" sz="1600" b="0" u="none" strike="noStrike">
                <a:solidFill>
                  <a:schemeClr val="dk1"/>
                </a:solidFill>
                <a:effectLst/>
                <a:uFillTx/>
                <a:latin typeface="Arial"/>
              </a:rPr>
              <a:t>La physique quantique est une branche de la physique qui étudie les </a:t>
            </a:r>
            <a:r>
              <a:rPr lang="fr-FR" sz="1600" b="1" u="none" strike="noStrike">
                <a:solidFill>
                  <a:srgbClr val="CC6600"/>
                </a:solidFill>
                <a:effectLst/>
                <a:uFillTx/>
                <a:latin typeface="Arial"/>
              </a:rPr>
              <a:t>phénomènes à l'échelle des atomes et des particules subatomiques</a:t>
            </a:r>
            <a:r>
              <a:rPr lang="fr-FR" sz="1600" b="0" u="none" strike="noStrike">
                <a:solidFill>
                  <a:schemeClr val="dk1"/>
                </a:solidFill>
                <a:effectLst/>
                <a:uFillTx/>
                <a:latin typeface="Arial"/>
              </a:rPr>
              <a:t>. Elle repose sur des principes fondamentaux qui diffèrent de ceux de la physique classique, laquelle décrit les phénomènes à l'échelle macroscopique. Voici quelques concepts clés de la physique quantique :</a:t>
            </a:r>
            <a:endParaRPr lang="fr-FR" sz="1600" b="0" u="none" strike="noStrike">
              <a:solidFill>
                <a:srgbClr val="000000"/>
              </a:solidFill>
              <a:effectLst/>
              <a:uFillTx/>
              <a:latin typeface="Arial"/>
            </a:endParaRPr>
          </a:p>
          <a:p>
            <a:pPr defTabSz="914400">
              <a:lnSpc>
                <a:spcPct val="100000"/>
              </a:lnSpc>
              <a:spcAft>
                <a:spcPts val="601"/>
              </a:spcAft>
            </a:pPr>
            <a:r>
              <a:rPr lang="fr-FR" sz="1600" b="0" u="none" strike="noStrike">
                <a:solidFill>
                  <a:schemeClr val="dk1"/>
                </a:solidFill>
                <a:effectLst/>
                <a:uFillTx/>
                <a:latin typeface="Arial"/>
              </a:rPr>
              <a:t>1. </a:t>
            </a:r>
            <a:r>
              <a:rPr lang="fr-FR" sz="1600" b="1" u="none" strike="noStrike">
                <a:solidFill>
                  <a:srgbClr val="CC6600"/>
                </a:solidFill>
                <a:effectLst/>
                <a:uFillTx/>
                <a:latin typeface="Arial"/>
              </a:rPr>
              <a:t>Dualité onde-particule </a:t>
            </a:r>
            <a:r>
              <a:rPr lang="fr-FR" sz="1600" b="0" u="none" strike="noStrike">
                <a:solidFill>
                  <a:schemeClr val="dk1"/>
                </a:solidFill>
                <a:effectLst/>
                <a:uFillTx/>
                <a:latin typeface="Arial"/>
              </a:rPr>
              <a:t>: Les </a:t>
            </a:r>
            <a:r>
              <a:rPr lang="fr-FR" sz="1600" b="1" u="none" strike="noStrike">
                <a:solidFill>
                  <a:srgbClr val="CC6600"/>
                </a:solidFill>
                <a:effectLst/>
                <a:uFillTx/>
                <a:latin typeface="Arial"/>
              </a:rPr>
              <a:t>objets quantiques</a:t>
            </a:r>
            <a:r>
              <a:rPr lang="fr-FR" sz="1600" b="0" u="none" strike="noStrike">
                <a:solidFill>
                  <a:schemeClr val="dk1"/>
                </a:solidFill>
                <a:effectLst/>
                <a:uFillTx/>
                <a:latin typeface="Arial"/>
              </a:rPr>
              <a:t>, comme les électrons et les </a:t>
            </a:r>
            <a:r>
              <a:rPr lang="fr-FR" sz="1600" b="1" u="none" strike="noStrike">
                <a:solidFill>
                  <a:srgbClr val="CC6600"/>
                </a:solidFill>
                <a:effectLst/>
                <a:uFillTx/>
                <a:latin typeface="Arial"/>
              </a:rPr>
              <a:t>photons</a:t>
            </a:r>
            <a:r>
              <a:rPr lang="fr-FR" sz="1600" b="0" u="none" strike="noStrike">
                <a:solidFill>
                  <a:schemeClr val="dk1"/>
                </a:solidFill>
                <a:effectLst/>
                <a:uFillTx/>
                <a:latin typeface="Arial"/>
              </a:rPr>
              <a:t>, peuvent se comporter à la fois comme des particules et comme des ondes. </a:t>
            </a:r>
            <a:endParaRPr lang="fr-FR" sz="1600" b="0" u="none" strike="noStrike">
              <a:solidFill>
                <a:srgbClr val="000000"/>
              </a:solidFill>
              <a:effectLst/>
              <a:uFillTx/>
              <a:latin typeface="Arial"/>
            </a:endParaRPr>
          </a:p>
          <a:p>
            <a:pPr defTabSz="914400">
              <a:lnSpc>
                <a:spcPct val="100000"/>
              </a:lnSpc>
              <a:spcAft>
                <a:spcPts val="601"/>
              </a:spcAft>
            </a:pPr>
            <a:r>
              <a:rPr lang="fr-FR" sz="1600" b="0" u="none" strike="noStrike">
                <a:solidFill>
                  <a:schemeClr val="dk1"/>
                </a:solidFill>
                <a:effectLst/>
                <a:uFillTx/>
                <a:latin typeface="Arial"/>
              </a:rPr>
              <a:t>2. Superposition : Un </a:t>
            </a:r>
            <a:r>
              <a:rPr lang="fr-FR" sz="1600" b="1" u="none" strike="noStrike">
                <a:solidFill>
                  <a:srgbClr val="CC6600"/>
                </a:solidFill>
                <a:effectLst/>
                <a:uFillTx/>
                <a:latin typeface="Arial"/>
              </a:rPr>
              <a:t>système quantique peut exister dans plusieurs états à la fois</a:t>
            </a:r>
            <a:r>
              <a:rPr lang="fr-FR" sz="1600" b="0" u="none" strike="noStrike">
                <a:solidFill>
                  <a:srgbClr val="C00000"/>
                </a:solidFill>
                <a:effectLst/>
                <a:uFillTx/>
                <a:latin typeface="Arial"/>
              </a:rPr>
              <a:t> </a:t>
            </a:r>
            <a:r>
              <a:rPr lang="fr-FR" sz="1600" b="0" u="none" strike="noStrike">
                <a:solidFill>
                  <a:schemeClr val="dk1"/>
                </a:solidFill>
                <a:effectLst/>
                <a:uFillTx/>
                <a:latin typeface="Arial"/>
              </a:rPr>
              <a:t>jusqu'à ce qu'il soit mesuré.[…]</a:t>
            </a:r>
            <a:endParaRPr lang="fr-FR" sz="1600" b="0" u="none" strike="noStrike">
              <a:solidFill>
                <a:srgbClr val="000000"/>
              </a:solidFill>
              <a:effectLst/>
              <a:uFillTx/>
              <a:latin typeface="Arial"/>
            </a:endParaRPr>
          </a:p>
        </p:txBody>
      </p:sp>
      <p:sp>
        <p:nvSpPr>
          <p:cNvPr id="240" name="Bulle narrative : rectangle à coins arrondis 8"/>
          <p:cNvSpPr/>
          <p:nvPr/>
        </p:nvSpPr>
        <p:spPr>
          <a:xfrm>
            <a:off x="6756120" y="1306080"/>
            <a:ext cx="4760280" cy="1282680"/>
          </a:xfrm>
          <a:prstGeom prst="wedgeRoundRectCallout">
            <a:avLst>
              <a:gd name="adj1" fmla="val -1415"/>
              <a:gd name="adj2" fmla="val 71411"/>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defTabSz="914400">
              <a:lnSpc>
                <a:spcPct val="100000"/>
              </a:lnSpc>
            </a:pPr>
            <a:r>
              <a:rPr lang="fr-FR" sz="1800" b="0" u="none" strike="noStrike">
                <a:solidFill>
                  <a:schemeClr val="dk1">
                    <a:lumMod val="75000"/>
                    <a:lumOff val="25000"/>
                  </a:schemeClr>
                </a:solidFill>
                <a:effectLst/>
                <a:uFillTx/>
                <a:latin typeface="Arial"/>
              </a:rPr>
              <a:t>Prends le rôle d’un enseignant du primaire et explique en 10 phrases maximum ce que veut dire physique quantique à des enfants de 10 ans ?</a:t>
            </a:r>
            <a:endParaRPr lang="fr-FR" sz="1800" b="0" u="none" strike="noStrike">
              <a:solidFill>
                <a:srgbClr val="000000"/>
              </a:solidFill>
              <a:effectLst/>
              <a:uFillTx/>
              <a:latin typeface="Arial"/>
            </a:endParaRPr>
          </a:p>
        </p:txBody>
      </p:sp>
      <p:sp>
        <p:nvSpPr>
          <p:cNvPr id="241" name="ZoneTexte 10"/>
          <p:cNvSpPr/>
          <p:nvPr/>
        </p:nvSpPr>
        <p:spPr>
          <a:xfrm>
            <a:off x="6052320" y="2853720"/>
            <a:ext cx="5464080" cy="3453480"/>
          </a:xfrm>
          <a:prstGeom prst="rect">
            <a:avLst/>
          </a:prstGeom>
          <a:noFill/>
          <a:ln w="28575">
            <a:solidFill>
              <a:srgbClr val="00B05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r>
              <a:rPr lang="fr-FR" sz="1600" b="0" u="none" strike="noStrike">
                <a:solidFill>
                  <a:schemeClr val="dk1"/>
                </a:solidFill>
                <a:effectLst/>
                <a:uFillTx/>
                <a:latin typeface="Arial"/>
              </a:rPr>
              <a:t>La physique quantique, c'est l'étude des </a:t>
            </a:r>
            <a:r>
              <a:rPr lang="fr-FR" sz="1600" b="1" u="none" strike="noStrike">
                <a:solidFill>
                  <a:srgbClr val="00B050"/>
                </a:solidFill>
                <a:effectLst/>
                <a:uFillTx/>
                <a:latin typeface="Arial"/>
              </a:rPr>
              <a:t>toutes petites particules</a:t>
            </a:r>
            <a:r>
              <a:rPr lang="fr-FR" sz="1600" b="0" u="none" strike="noStrike">
                <a:solidFill>
                  <a:schemeClr val="dk1"/>
                </a:solidFill>
                <a:effectLst/>
                <a:uFillTx/>
                <a:latin typeface="Arial"/>
              </a:rPr>
              <a:t>, comme les atomes et les électrons. </a:t>
            </a:r>
            <a:endParaRPr lang="fr-FR" sz="1600" b="0" u="none" strike="noStrike">
              <a:solidFill>
                <a:srgbClr val="000000"/>
              </a:solidFill>
              <a:effectLst/>
              <a:uFillTx/>
              <a:latin typeface="Arial"/>
            </a:endParaRPr>
          </a:p>
          <a:p>
            <a:pPr defTabSz="914400">
              <a:lnSpc>
                <a:spcPct val="100000"/>
              </a:lnSpc>
              <a:spcAft>
                <a:spcPts val="601"/>
              </a:spcAft>
            </a:pPr>
            <a:r>
              <a:rPr lang="fr-FR" sz="1600" b="0" u="none" strike="noStrike">
                <a:solidFill>
                  <a:schemeClr val="dk1"/>
                </a:solidFill>
                <a:effectLst/>
                <a:uFillTx/>
                <a:latin typeface="Arial"/>
              </a:rPr>
              <a:t>Dans le monde de tous les jours, les objets se comportent de manière prévisible. Par exemple, si vous lancez une balle, vous savez qu'elle va suivre une trajectoire précise et tomber à un endroit particulier. </a:t>
            </a:r>
            <a:endParaRPr lang="fr-FR" sz="1600" b="0" u="none" strike="noStrike">
              <a:solidFill>
                <a:srgbClr val="000000"/>
              </a:solidFill>
              <a:effectLst/>
              <a:uFillTx/>
              <a:latin typeface="Arial"/>
            </a:endParaRPr>
          </a:p>
          <a:p>
            <a:pPr defTabSz="914400">
              <a:lnSpc>
                <a:spcPct val="100000"/>
              </a:lnSpc>
              <a:spcAft>
                <a:spcPts val="601"/>
              </a:spcAft>
            </a:pPr>
            <a:r>
              <a:rPr lang="fr-FR" sz="1600" b="0" u="none" strike="noStrike">
                <a:solidFill>
                  <a:schemeClr val="dk1"/>
                </a:solidFill>
                <a:effectLst/>
                <a:uFillTx/>
                <a:latin typeface="Arial"/>
              </a:rPr>
              <a:t>En physique quantique</a:t>
            </a:r>
            <a:r>
              <a:rPr lang="fr-FR" sz="1600" b="1" u="none" strike="noStrike">
                <a:solidFill>
                  <a:schemeClr val="dk1"/>
                </a:solidFill>
                <a:effectLst/>
                <a:uFillTx/>
                <a:latin typeface="Arial"/>
              </a:rPr>
              <a:t>,</a:t>
            </a:r>
            <a:r>
              <a:rPr lang="fr-FR" sz="1600" b="1" u="none" strike="noStrike">
                <a:solidFill>
                  <a:srgbClr val="00B050"/>
                </a:solidFill>
                <a:effectLst/>
                <a:uFillTx/>
                <a:latin typeface="Arial"/>
              </a:rPr>
              <a:t> les petites particules</a:t>
            </a:r>
            <a:r>
              <a:rPr lang="fr-FR" sz="1600" b="0" u="none" strike="noStrike">
                <a:solidFill>
                  <a:schemeClr val="dk1"/>
                </a:solidFill>
                <a:effectLst/>
                <a:uFillTx/>
                <a:latin typeface="Arial"/>
              </a:rPr>
              <a:t> comme les électrons ne suivent pas les mêmes règles et peuvent </a:t>
            </a:r>
            <a:r>
              <a:rPr lang="fr-FR" sz="1600" b="1" u="none" strike="noStrike">
                <a:solidFill>
                  <a:srgbClr val="00B050"/>
                </a:solidFill>
                <a:effectLst/>
                <a:uFillTx/>
                <a:latin typeface="Arial"/>
              </a:rPr>
              <a:t>faire des choses très étranges</a:t>
            </a:r>
            <a:r>
              <a:rPr lang="fr-FR" sz="1600" b="0" u="none" strike="noStrike">
                <a:solidFill>
                  <a:schemeClr val="dk1"/>
                </a:solidFill>
                <a:effectLst/>
                <a:uFillTx/>
                <a:latin typeface="Arial"/>
              </a:rPr>
              <a:t>, comme </a:t>
            </a:r>
            <a:r>
              <a:rPr lang="fr-FR" sz="1600" b="1" u="none" strike="noStrike">
                <a:solidFill>
                  <a:srgbClr val="00B050"/>
                </a:solidFill>
                <a:effectLst/>
                <a:uFillTx/>
                <a:latin typeface="Arial"/>
              </a:rPr>
              <a:t>être à plusieurs endroits en même temps</a:t>
            </a:r>
            <a:r>
              <a:rPr lang="fr-FR" sz="1600" b="0" u="none" strike="noStrike">
                <a:solidFill>
                  <a:schemeClr val="dk1"/>
                </a:solidFill>
                <a:effectLst/>
                <a:uFillTx/>
                <a:latin typeface="Arial"/>
              </a:rPr>
              <a:t>. </a:t>
            </a:r>
            <a:endParaRPr lang="fr-FR" sz="1600" b="0" u="none" strike="noStrike">
              <a:solidFill>
                <a:srgbClr val="000000"/>
              </a:solidFill>
              <a:effectLst/>
              <a:uFillTx/>
              <a:latin typeface="Arial"/>
            </a:endParaRPr>
          </a:p>
          <a:p>
            <a:pPr defTabSz="914400">
              <a:lnSpc>
                <a:spcPct val="100000"/>
              </a:lnSpc>
            </a:pPr>
            <a:r>
              <a:rPr lang="fr-FR" sz="1600" b="0" u="none" strike="noStrike">
                <a:solidFill>
                  <a:schemeClr val="dk1"/>
                </a:solidFill>
                <a:effectLst/>
                <a:uFillTx/>
                <a:latin typeface="Arial"/>
              </a:rPr>
              <a:t>En gros, la physique quantique nous aide à comprendre comment fonctionne le monde à un niveau très petit.</a:t>
            </a:r>
            <a:endParaRPr lang="fr-FR" sz="1600" b="0" u="none" strike="noStrike">
              <a:solidFill>
                <a:srgbClr val="000000"/>
              </a:solidFill>
              <a:effectLst/>
              <a:uFillTx/>
              <a:latin typeface="Arial"/>
            </a:endParaRPr>
          </a:p>
        </p:txBody>
      </p:sp>
      <p:sp>
        <p:nvSpPr>
          <p:cNvPr id="242" name="Titre 5"/>
          <p:cNvSpPr/>
          <p:nvPr/>
        </p:nvSpPr>
        <p:spPr>
          <a:xfrm>
            <a:off x="124920" y="95400"/>
            <a:ext cx="3413160" cy="354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50000"/>
              </a:lnSpc>
            </a:pPr>
            <a:r>
              <a:rPr lang="fr-FR" sz="1600" b="1" u="none" strike="noStrike">
                <a:solidFill>
                  <a:schemeClr val="dk1">
                    <a:lumMod val="85000"/>
                    <a:lumOff val="15000"/>
                  </a:schemeClr>
                </a:solidFill>
                <a:effectLst/>
                <a:uFillTx/>
                <a:latin typeface="Arial"/>
                <a:ea typeface="Verdana"/>
              </a:rPr>
              <a:t>II – 1</a:t>
            </a:r>
            <a:endParaRPr lang="fr-FR" sz="1600" b="0" u="none" strike="noStrike">
              <a:solidFill>
                <a:srgbClr val="000000"/>
              </a:solidFill>
              <a:effectLst/>
              <a:uFillTx/>
              <a:latin typeface="Arial"/>
            </a:endParaRPr>
          </a:p>
        </p:txBody>
      </p:sp>
      <p:sp>
        <p:nvSpPr>
          <p:cNvPr id="243" name="PlaceHolder 2"/>
          <p:cNvSpPr>
            <a:spLocks noGrp="1"/>
          </p:cNvSpPr>
          <p:nvPr>
            <p:ph type="ftr" idx="57"/>
          </p:nvPr>
        </p:nvSpPr>
        <p:spPr>
          <a:xfrm>
            <a:off x="3848040" y="6356520"/>
            <a:ext cx="449496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Arial"/>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Arial"/>
              </a:rPr>
              <a:t>DGD BAPSO – Service formation des usagers – 2025</a:t>
            </a:r>
            <a:endParaRPr lang="fr-FR" sz="1200" b="0" u="none" strike="noStrike">
              <a:solidFill>
                <a:srgbClr val="000000"/>
              </a:solidFill>
              <a:effectLst/>
              <a:uFillTx/>
              <a:latin typeface="Times New Roman"/>
            </a:endParaRPr>
          </a:p>
        </p:txBody>
      </p:sp>
      <p:sp>
        <p:nvSpPr>
          <p:cNvPr id="4" name="PlaceHolder 3"/>
          <p:cNvSpPr>
            <a:spLocks noGrp="1"/>
          </p:cNvSpPr>
          <p:nvPr>
            <p:ph type="sldNum" idx="33"/>
          </p:nvPr>
        </p:nvSpPr>
        <p:spPr/>
        <p:txBody>
          <a:bodyPr/>
          <a:lstStyle/>
          <a:p>
            <a:fld id="{8206BAAE-73FD-4BFA-BE91-537CC100EE46}" type="slidenum">
              <a:t>20</a:t>
            </a:fld>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2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ZoneTexte 5"/>
          <p:cNvSpPr/>
          <p:nvPr/>
        </p:nvSpPr>
        <p:spPr>
          <a:xfrm>
            <a:off x="1164960" y="3544560"/>
            <a:ext cx="9297720" cy="460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spcBef>
                <a:spcPts val="601"/>
              </a:spcBef>
              <a:spcAft>
                <a:spcPts val="601"/>
              </a:spcAft>
            </a:pPr>
            <a:r>
              <a:rPr lang="fr-FR" sz="2400" b="0" u="none" strike="noStrike" spc="99">
                <a:solidFill>
                  <a:srgbClr val="CC0099"/>
                </a:solidFill>
                <a:effectLst/>
                <a:uFillTx/>
                <a:latin typeface="Arial"/>
                <a:ea typeface="Verdana"/>
              </a:rPr>
              <a:t>= Identité </a:t>
            </a:r>
            <a:r>
              <a:rPr lang="fr-FR" sz="2400" b="0" u="none" strike="noStrike" spc="99">
                <a:solidFill>
                  <a:schemeClr val="dk1"/>
                </a:solidFill>
                <a:effectLst/>
                <a:uFillTx/>
                <a:latin typeface="Arial"/>
                <a:ea typeface="Verdana"/>
              </a:rPr>
              <a:t>: rôle attribué à l’IAgen</a:t>
            </a:r>
            <a:endParaRPr lang="fr-FR" sz="2400" b="0" u="none" strike="noStrike">
              <a:solidFill>
                <a:srgbClr val="000000"/>
              </a:solidFill>
              <a:effectLst/>
              <a:uFillTx/>
              <a:latin typeface="Arial"/>
            </a:endParaRPr>
          </a:p>
        </p:txBody>
      </p:sp>
      <p:sp>
        <p:nvSpPr>
          <p:cNvPr id="245" name="ZoneTexte 8"/>
          <p:cNvSpPr/>
          <p:nvPr/>
        </p:nvSpPr>
        <p:spPr>
          <a:xfrm>
            <a:off x="707760" y="1981080"/>
            <a:ext cx="458640" cy="2553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spcBef>
                <a:spcPts val="601"/>
              </a:spcBef>
              <a:spcAft>
                <a:spcPts val="601"/>
              </a:spcAft>
            </a:pPr>
            <a:r>
              <a:rPr lang="fr-FR" sz="2400" b="1" u="none" strike="noStrike" spc="99">
                <a:solidFill>
                  <a:srgbClr val="CC6600"/>
                </a:solidFill>
                <a:effectLst/>
                <a:uFillTx/>
                <a:latin typeface="Arial"/>
                <a:ea typeface="Verdana"/>
              </a:rPr>
              <a:t>A</a:t>
            </a:r>
            <a:endParaRPr lang="fr-FR" sz="2400" b="0" u="none" strike="noStrike">
              <a:solidFill>
                <a:srgbClr val="000000"/>
              </a:solidFill>
              <a:effectLst/>
              <a:uFillTx/>
              <a:latin typeface="Arial"/>
            </a:endParaRPr>
          </a:p>
          <a:p>
            <a:pPr defTabSz="914400">
              <a:lnSpc>
                <a:spcPct val="100000"/>
              </a:lnSpc>
              <a:spcBef>
                <a:spcPts val="601"/>
              </a:spcBef>
              <a:spcAft>
                <a:spcPts val="601"/>
              </a:spcAft>
            </a:pPr>
            <a:r>
              <a:rPr lang="fr-FR" sz="2400" b="1" u="none" strike="noStrike" spc="99">
                <a:solidFill>
                  <a:srgbClr val="0000CC"/>
                </a:solidFill>
                <a:effectLst/>
                <a:uFillTx/>
                <a:latin typeface="Arial"/>
                <a:ea typeface="Verdana"/>
              </a:rPr>
              <a:t>C </a:t>
            </a:r>
            <a:endParaRPr lang="fr-FR" sz="2400" b="0" u="none" strike="noStrike">
              <a:solidFill>
                <a:srgbClr val="000000"/>
              </a:solidFill>
              <a:effectLst/>
              <a:uFillTx/>
              <a:latin typeface="Arial"/>
            </a:endParaRPr>
          </a:p>
          <a:p>
            <a:pPr defTabSz="914400">
              <a:lnSpc>
                <a:spcPct val="100000"/>
              </a:lnSpc>
              <a:spcBef>
                <a:spcPts val="601"/>
              </a:spcBef>
              <a:spcAft>
                <a:spcPts val="601"/>
              </a:spcAft>
            </a:pPr>
            <a:r>
              <a:rPr lang="fr-FR" sz="2400" b="1" u="none" strike="noStrike" spc="99">
                <a:solidFill>
                  <a:srgbClr val="669900"/>
                </a:solidFill>
                <a:effectLst/>
                <a:uFillTx/>
                <a:latin typeface="Arial"/>
                <a:ea typeface="Verdana"/>
              </a:rPr>
              <a:t>T </a:t>
            </a:r>
            <a:endParaRPr lang="fr-FR" sz="2400" b="0" u="none" strike="noStrike">
              <a:solidFill>
                <a:srgbClr val="000000"/>
              </a:solidFill>
              <a:effectLst/>
              <a:uFillTx/>
              <a:latin typeface="Arial"/>
            </a:endParaRPr>
          </a:p>
          <a:p>
            <a:pPr defTabSz="914400">
              <a:lnSpc>
                <a:spcPct val="100000"/>
              </a:lnSpc>
              <a:spcBef>
                <a:spcPts val="601"/>
              </a:spcBef>
              <a:spcAft>
                <a:spcPts val="601"/>
              </a:spcAft>
            </a:pPr>
            <a:r>
              <a:rPr lang="fr-FR" sz="2400" b="1" u="none" strike="noStrike" spc="99">
                <a:solidFill>
                  <a:srgbClr val="CC0099"/>
                </a:solidFill>
                <a:effectLst/>
                <a:uFillTx/>
                <a:latin typeface="Arial"/>
                <a:ea typeface="Verdana"/>
              </a:rPr>
              <a:t>I</a:t>
            </a:r>
            <a:endParaRPr lang="fr-FR" sz="2400" b="0" u="none" strike="noStrike">
              <a:solidFill>
                <a:srgbClr val="000000"/>
              </a:solidFill>
              <a:effectLst/>
              <a:uFillTx/>
              <a:latin typeface="Arial"/>
            </a:endParaRPr>
          </a:p>
          <a:p>
            <a:pPr defTabSz="914400">
              <a:lnSpc>
                <a:spcPct val="100000"/>
              </a:lnSpc>
              <a:spcBef>
                <a:spcPts val="601"/>
              </a:spcBef>
              <a:spcAft>
                <a:spcPts val="601"/>
              </a:spcAft>
            </a:pPr>
            <a:r>
              <a:rPr lang="fr-FR" sz="2400" b="1" u="none" strike="noStrike" spc="99">
                <a:solidFill>
                  <a:srgbClr val="FF0000"/>
                </a:solidFill>
                <a:effectLst/>
                <a:uFillTx/>
                <a:latin typeface="Arial"/>
                <a:ea typeface="Verdana"/>
              </a:rPr>
              <a:t>F </a:t>
            </a:r>
            <a:endParaRPr lang="fr-FR" sz="2400" b="0" u="none" strike="noStrike">
              <a:solidFill>
                <a:srgbClr val="000000"/>
              </a:solidFill>
              <a:effectLst/>
              <a:uFillTx/>
              <a:latin typeface="Arial"/>
            </a:endParaRPr>
          </a:p>
        </p:txBody>
      </p:sp>
      <p:sp>
        <p:nvSpPr>
          <p:cNvPr id="246" name="ZoneTexte 4"/>
          <p:cNvSpPr/>
          <p:nvPr/>
        </p:nvSpPr>
        <p:spPr>
          <a:xfrm>
            <a:off x="1164960" y="1991160"/>
            <a:ext cx="9297720" cy="460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spcBef>
                <a:spcPts val="601"/>
              </a:spcBef>
              <a:spcAft>
                <a:spcPts val="601"/>
              </a:spcAft>
            </a:pPr>
            <a:r>
              <a:rPr lang="fr-FR" sz="2400" b="0" u="none" strike="noStrike" spc="99">
                <a:solidFill>
                  <a:srgbClr val="CC6600"/>
                </a:solidFill>
                <a:effectLst/>
                <a:uFillTx/>
                <a:latin typeface="Arial"/>
                <a:ea typeface="Verdana"/>
              </a:rPr>
              <a:t>= Action </a:t>
            </a:r>
            <a:r>
              <a:rPr lang="fr-FR" sz="2400" b="0" u="none" strike="noStrike" spc="99">
                <a:solidFill>
                  <a:schemeClr val="dk1"/>
                </a:solidFill>
                <a:effectLst/>
                <a:uFillTx/>
                <a:latin typeface="Arial"/>
                <a:ea typeface="Verdana"/>
              </a:rPr>
              <a:t>: décrire la tâche demandée, en termes simples</a:t>
            </a:r>
            <a:endParaRPr lang="fr-FR" sz="2400" b="0" u="none" strike="noStrike">
              <a:solidFill>
                <a:srgbClr val="000000"/>
              </a:solidFill>
              <a:effectLst/>
              <a:uFillTx/>
              <a:latin typeface="Arial"/>
            </a:endParaRPr>
          </a:p>
        </p:txBody>
      </p:sp>
      <p:sp>
        <p:nvSpPr>
          <p:cNvPr id="247" name="ZoneTexte 6"/>
          <p:cNvSpPr/>
          <p:nvPr/>
        </p:nvSpPr>
        <p:spPr>
          <a:xfrm>
            <a:off x="1164960" y="2509200"/>
            <a:ext cx="9297720" cy="460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spcBef>
                <a:spcPts val="601"/>
              </a:spcBef>
              <a:spcAft>
                <a:spcPts val="601"/>
              </a:spcAft>
            </a:pPr>
            <a:r>
              <a:rPr lang="fr-FR" sz="2400" b="0" u="none" strike="noStrike" spc="99">
                <a:solidFill>
                  <a:srgbClr val="0000CC"/>
                </a:solidFill>
                <a:effectLst/>
                <a:uFillTx/>
                <a:latin typeface="Arial"/>
                <a:ea typeface="Verdana"/>
              </a:rPr>
              <a:t>= Contexte </a:t>
            </a:r>
            <a:r>
              <a:rPr lang="fr-FR" sz="2400" b="0" u="none" strike="noStrike" spc="99">
                <a:solidFill>
                  <a:schemeClr val="dk1"/>
                </a:solidFill>
                <a:effectLst/>
                <a:uFillTx/>
                <a:latin typeface="Arial"/>
                <a:ea typeface="Verdana"/>
              </a:rPr>
              <a:t>: préciser le contexte de cette demande</a:t>
            </a:r>
            <a:endParaRPr lang="fr-FR" sz="2400" b="0" u="none" strike="noStrike">
              <a:solidFill>
                <a:srgbClr val="000000"/>
              </a:solidFill>
              <a:effectLst/>
              <a:uFillTx/>
              <a:latin typeface="Arial"/>
            </a:endParaRPr>
          </a:p>
        </p:txBody>
      </p:sp>
      <p:sp>
        <p:nvSpPr>
          <p:cNvPr id="248" name="ZoneTexte 7"/>
          <p:cNvSpPr/>
          <p:nvPr/>
        </p:nvSpPr>
        <p:spPr>
          <a:xfrm>
            <a:off x="1157040" y="3027600"/>
            <a:ext cx="10279440" cy="460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spcBef>
                <a:spcPts val="601"/>
              </a:spcBef>
              <a:spcAft>
                <a:spcPts val="601"/>
              </a:spcAft>
            </a:pPr>
            <a:r>
              <a:rPr lang="fr-FR" sz="2400" b="0" u="none" strike="noStrike" spc="99">
                <a:solidFill>
                  <a:srgbClr val="669900"/>
                </a:solidFill>
                <a:effectLst/>
                <a:uFillTx/>
                <a:latin typeface="Arial"/>
                <a:ea typeface="Verdana"/>
              </a:rPr>
              <a:t>= Tonalité </a:t>
            </a:r>
            <a:r>
              <a:rPr lang="fr-FR" sz="2400" b="0" u="none" strike="noStrike" spc="99">
                <a:solidFill>
                  <a:schemeClr val="dk1"/>
                </a:solidFill>
                <a:effectLst/>
                <a:uFillTx/>
                <a:latin typeface="Arial"/>
                <a:ea typeface="Verdana"/>
              </a:rPr>
              <a:t>: style de la réponse (professionnel, humoristique…)</a:t>
            </a:r>
            <a:endParaRPr lang="fr-FR" sz="2400" b="0" u="none" strike="noStrike">
              <a:solidFill>
                <a:srgbClr val="000000"/>
              </a:solidFill>
              <a:effectLst/>
              <a:uFillTx/>
              <a:latin typeface="Arial"/>
            </a:endParaRPr>
          </a:p>
        </p:txBody>
      </p:sp>
      <p:sp>
        <p:nvSpPr>
          <p:cNvPr id="249" name="ZoneTexte 9"/>
          <p:cNvSpPr/>
          <p:nvPr/>
        </p:nvSpPr>
        <p:spPr>
          <a:xfrm>
            <a:off x="1157040" y="4064760"/>
            <a:ext cx="11123280" cy="460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spcBef>
                <a:spcPts val="601"/>
              </a:spcBef>
              <a:spcAft>
                <a:spcPts val="601"/>
              </a:spcAft>
            </a:pPr>
            <a:r>
              <a:rPr lang="fr-FR" sz="2400" b="0" u="none" strike="noStrike" spc="99">
                <a:solidFill>
                  <a:srgbClr val="FF0000"/>
                </a:solidFill>
                <a:effectLst/>
                <a:uFillTx/>
                <a:latin typeface="Arial"/>
                <a:ea typeface="Verdana"/>
              </a:rPr>
              <a:t>= Format </a:t>
            </a:r>
            <a:r>
              <a:rPr lang="fr-FR" sz="2400" b="0" u="none" strike="noStrike" spc="99">
                <a:solidFill>
                  <a:schemeClr val="dk1"/>
                </a:solidFill>
                <a:effectLst/>
                <a:uFillTx/>
                <a:latin typeface="Arial"/>
                <a:ea typeface="Verdana"/>
              </a:rPr>
              <a:t>: forme de la réponse (liste, tableau, plan, carte mentale…)</a:t>
            </a:r>
            <a:endParaRPr lang="fr-FR" sz="2400" b="0" u="none" strike="noStrike">
              <a:solidFill>
                <a:srgbClr val="000000"/>
              </a:solidFill>
              <a:effectLst/>
              <a:uFillTx/>
              <a:latin typeface="Arial"/>
            </a:endParaRPr>
          </a:p>
        </p:txBody>
      </p:sp>
      <p:sp>
        <p:nvSpPr>
          <p:cNvPr id="250" name="Titre 5"/>
          <p:cNvSpPr/>
          <p:nvPr/>
        </p:nvSpPr>
        <p:spPr>
          <a:xfrm>
            <a:off x="124920" y="95400"/>
            <a:ext cx="3413160" cy="354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50000"/>
              </a:lnSpc>
            </a:pPr>
            <a:r>
              <a:rPr lang="fr-FR" sz="1600" b="1" u="none" strike="noStrike">
                <a:solidFill>
                  <a:schemeClr val="dk1">
                    <a:lumMod val="85000"/>
                    <a:lumOff val="15000"/>
                  </a:schemeClr>
                </a:solidFill>
                <a:effectLst/>
                <a:uFillTx/>
                <a:latin typeface="Arial"/>
                <a:ea typeface="Verdana"/>
              </a:rPr>
              <a:t>II – 1</a:t>
            </a:r>
            <a:endParaRPr lang="fr-FR" sz="1600" b="0" u="none" strike="noStrike">
              <a:solidFill>
                <a:srgbClr val="000000"/>
              </a:solidFill>
              <a:effectLst/>
              <a:uFillTx/>
              <a:latin typeface="Arial"/>
            </a:endParaRPr>
          </a:p>
        </p:txBody>
      </p:sp>
      <p:sp>
        <p:nvSpPr>
          <p:cNvPr id="251" name="PlaceHolder 1"/>
          <p:cNvSpPr>
            <a:spLocks noGrp="1"/>
          </p:cNvSpPr>
          <p:nvPr>
            <p:ph type="title"/>
          </p:nvPr>
        </p:nvSpPr>
        <p:spPr>
          <a:xfrm>
            <a:off x="519480" y="212040"/>
            <a:ext cx="10514880" cy="1043640"/>
          </a:xfrm>
          <a:prstGeom prst="rect">
            <a:avLst/>
          </a:prstGeom>
          <a:noFill/>
          <a:ln w="0">
            <a:noFill/>
          </a:ln>
        </p:spPr>
        <p:txBody>
          <a:bodyPr lIns="91440" tIns="45720" rIns="91440" bIns="45720" anchor="ctr">
            <a:normAutofit/>
          </a:bodyPr>
          <a:lstStyle/>
          <a:p>
            <a:pPr indent="0" defTabSz="914400">
              <a:lnSpc>
                <a:spcPct val="150000"/>
              </a:lnSpc>
              <a:buNone/>
              <a:tabLst>
                <a:tab pos="0" algn="l"/>
              </a:tabLst>
            </a:pPr>
            <a:r>
              <a:rPr lang="fr-FR" sz="4000" b="1" u="none" strike="noStrike" spc="99">
                <a:solidFill>
                  <a:schemeClr val="dk1">
                    <a:lumMod val="85000"/>
                    <a:lumOff val="15000"/>
                  </a:schemeClr>
                </a:solidFill>
                <a:effectLst/>
                <a:uFillTx/>
                <a:latin typeface="Arial"/>
                <a:ea typeface="Verdana"/>
              </a:rPr>
              <a:t>II – 1. L’art du prompt (2/2)</a:t>
            </a:r>
            <a:endParaRPr lang="fr-FR" sz="4000" b="0" u="none" strike="noStrike">
              <a:solidFill>
                <a:srgbClr val="000000"/>
              </a:solidFill>
              <a:effectLst/>
              <a:uFillTx/>
              <a:latin typeface="Arial"/>
            </a:endParaRPr>
          </a:p>
        </p:txBody>
      </p:sp>
      <p:sp>
        <p:nvSpPr>
          <p:cNvPr id="252" name="PlaceHolder 2"/>
          <p:cNvSpPr>
            <a:spLocks noGrp="1"/>
          </p:cNvSpPr>
          <p:nvPr>
            <p:ph type="ftr" idx="58"/>
          </p:nvPr>
        </p:nvSpPr>
        <p:spPr>
          <a:xfrm>
            <a:off x="3848040" y="6356520"/>
            <a:ext cx="449496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Arial"/>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Arial"/>
              </a:rPr>
              <a:t>DGD BAPSO – Service formation des usagers – 2025</a:t>
            </a:r>
            <a:endParaRPr lang="fr-FR" sz="1200" b="0" u="none" strike="noStrike">
              <a:solidFill>
                <a:srgbClr val="000000"/>
              </a:solidFill>
              <a:effectLst/>
              <a:uFillTx/>
              <a:latin typeface="Times New Roman"/>
            </a:endParaRPr>
          </a:p>
        </p:txBody>
      </p:sp>
      <p:sp>
        <p:nvSpPr>
          <p:cNvPr id="253" name="ZoneTexte 1"/>
          <p:cNvSpPr/>
          <p:nvPr/>
        </p:nvSpPr>
        <p:spPr>
          <a:xfrm>
            <a:off x="707760" y="5152320"/>
            <a:ext cx="4447800" cy="5770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50000"/>
              </a:lnSpc>
            </a:pPr>
            <a:r>
              <a:rPr lang="fr-FR" sz="2400" b="0" u="none" strike="noStrike" spc="99">
                <a:solidFill>
                  <a:schemeClr val="dk1"/>
                </a:solidFill>
                <a:effectLst/>
                <a:uFillTx/>
                <a:latin typeface="Wingdings"/>
              </a:rPr>
              <a:t></a:t>
            </a:r>
            <a:r>
              <a:rPr lang="fr-FR" sz="2400" b="0" u="none" strike="noStrike" spc="99">
                <a:solidFill>
                  <a:schemeClr val="dk1"/>
                </a:solidFill>
                <a:effectLst/>
                <a:uFillTx/>
                <a:latin typeface="Arial"/>
              </a:rPr>
              <a:t> </a:t>
            </a:r>
            <a:r>
              <a:rPr lang="fr-FR" sz="2400" b="0" u="sng" strike="noStrike" spc="99">
                <a:solidFill>
                  <a:schemeClr val="dk1"/>
                </a:solidFill>
                <a:effectLst/>
                <a:uFillTx/>
                <a:latin typeface="Arial"/>
                <a:hlinkClick r:id="rId3"/>
              </a:rPr>
              <a:t>S’exercer sur numedu.org</a:t>
            </a:r>
            <a:endParaRPr lang="fr-FR" sz="2400" b="0" u="none" strike="noStrike">
              <a:solidFill>
                <a:srgbClr val="000000"/>
              </a:solidFill>
              <a:effectLst/>
              <a:uFillTx/>
              <a:latin typeface="Arial"/>
            </a:endParaRPr>
          </a:p>
        </p:txBody>
      </p:sp>
      <p:sp>
        <p:nvSpPr>
          <p:cNvPr id="4" name="PlaceHolder 3"/>
          <p:cNvSpPr>
            <a:spLocks noGrp="1"/>
          </p:cNvSpPr>
          <p:nvPr>
            <p:ph type="sldNum" idx="33"/>
          </p:nvPr>
        </p:nvSpPr>
        <p:spPr/>
        <p:txBody>
          <a:bodyPr/>
          <a:lstStyle/>
          <a:p>
            <a:fld id="{90DD4995-50CF-4C44-A011-DEC2EB181F46}" type="slidenum">
              <a:t>21</a:t>
            </a:fld>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24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4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2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4" name="Tableau 6"/>
          <p:cNvGraphicFramePr/>
          <p:nvPr/>
        </p:nvGraphicFramePr>
        <p:xfrm>
          <a:off x="1396080" y="2091600"/>
          <a:ext cx="9399600" cy="4183800"/>
        </p:xfrm>
        <a:graphic>
          <a:graphicData uri="http://schemas.openxmlformats.org/drawingml/2006/table">
            <a:tbl>
              <a:tblPr/>
              <a:tblGrid>
                <a:gridCol w="4699800">
                  <a:extLst>
                    <a:ext uri="{9D8B030D-6E8A-4147-A177-3AD203B41FA5}">
                      <a16:colId xmlns:a16="http://schemas.microsoft.com/office/drawing/2014/main" val="20000"/>
                    </a:ext>
                  </a:extLst>
                </a:gridCol>
                <a:gridCol w="4699800">
                  <a:extLst>
                    <a:ext uri="{9D8B030D-6E8A-4147-A177-3AD203B41FA5}">
                      <a16:colId xmlns:a16="http://schemas.microsoft.com/office/drawing/2014/main" val="20001"/>
                    </a:ext>
                  </a:extLst>
                </a:gridCol>
              </a:tblGrid>
              <a:tr h="319320">
                <a:tc>
                  <a:txBody>
                    <a:bodyPr/>
                    <a:lstStyle/>
                    <a:p>
                      <a:pPr algn="ctr" defTabSz="914400">
                        <a:lnSpc>
                          <a:spcPct val="100000"/>
                        </a:lnSpc>
                      </a:pPr>
                      <a:r>
                        <a:rPr lang="fr-FR" sz="2000" b="1" u="none" strike="noStrike" spc="99">
                          <a:solidFill>
                            <a:schemeClr val="dk1"/>
                          </a:solidFill>
                          <a:effectLst/>
                          <a:uFillTx/>
                          <a:latin typeface="Arial"/>
                          <a:ea typeface="Verdana"/>
                        </a:rPr>
                        <a:t>AVANTAGES</a:t>
                      </a:r>
                      <a:endParaRPr lang="fr-FR" sz="2000" b="0" u="none" strike="noStrike">
                        <a:solidFill>
                          <a:srgbClr val="000000"/>
                        </a:solidFill>
                        <a:effectLst/>
                        <a:uFillTx/>
                        <a:latin typeface="Arial"/>
                      </a:endParaRPr>
                    </a:p>
                  </a:txBody>
                  <a:tcPr>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5">
                        <a:lumMod val="20000"/>
                        <a:lumOff val="80000"/>
                      </a:schemeClr>
                    </a:solidFill>
                  </a:tcPr>
                </a:tc>
                <a:tc>
                  <a:txBody>
                    <a:bodyPr/>
                    <a:lstStyle/>
                    <a:p>
                      <a:pPr algn="ctr" defTabSz="914400">
                        <a:lnSpc>
                          <a:spcPct val="100000"/>
                        </a:lnSpc>
                      </a:pPr>
                      <a:r>
                        <a:rPr lang="fr-FR" sz="2000" b="1" u="none" strike="noStrike" spc="99">
                          <a:solidFill>
                            <a:schemeClr val="dk1"/>
                          </a:solidFill>
                          <a:effectLst/>
                          <a:uFillTx/>
                          <a:latin typeface="Arial"/>
                          <a:ea typeface="Verdana"/>
                        </a:rPr>
                        <a:t>POINTS DE VIGILANCE</a:t>
                      </a:r>
                      <a:endParaRPr lang="fr-FR" sz="2000" b="0" u="none" strike="noStrike">
                        <a:solidFill>
                          <a:srgbClr val="000000"/>
                        </a:solidFill>
                        <a:effectLst/>
                        <a:uFillTx/>
                        <a:latin typeface="Arial"/>
                      </a:endParaRPr>
                    </a:p>
                  </a:txBody>
                  <a:tcPr>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5">
                        <a:lumMod val="20000"/>
                        <a:lumOff val="80000"/>
                      </a:schemeClr>
                    </a:solidFill>
                  </a:tcPr>
                </a:tc>
                <a:extLst>
                  <a:ext uri="{0D108BD9-81ED-4DB2-BD59-A6C34878D82A}">
                    <a16:rowId xmlns:a16="http://schemas.microsoft.com/office/drawing/2014/main" val="10000"/>
                  </a:ext>
                </a:extLst>
              </a:tr>
              <a:tr h="3787560">
                <a:tc>
                  <a:txBody>
                    <a:bodyPr/>
                    <a:lstStyle/>
                    <a:p>
                      <a:endParaRPr lang="fr-FR" sz="2000" b="0" u="none" strike="noStrike" spc="99">
                        <a:solidFill>
                          <a:schemeClr val="dk1"/>
                        </a:solidFill>
                        <a:effectLst/>
                        <a:uFillTx/>
                        <a:latin typeface="Arial"/>
                        <a:ea typeface="Verdana"/>
                      </a:endParaRPr>
                    </a:p>
                  </a:txBody>
                  <a:tcPr>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tc>
                  <a:txBody>
                    <a:bodyPr/>
                    <a:lstStyle/>
                    <a:p>
                      <a:endParaRPr lang="fr-FR" sz="2000" b="0" u="none" strike="noStrike" spc="99">
                        <a:solidFill>
                          <a:schemeClr val="dk1"/>
                        </a:solidFill>
                        <a:effectLst/>
                        <a:uFillTx/>
                        <a:latin typeface="Arial"/>
                        <a:ea typeface="Verdana"/>
                      </a:endParaRPr>
                    </a:p>
                  </a:txBody>
                  <a:tcPr>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lt1"/>
                    </a:solidFill>
                  </a:tcPr>
                </a:tc>
                <a:extLst>
                  <a:ext uri="{0D108BD9-81ED-4DB2-BD59-A6C34878D82A}">
                    <a16:rowId xmlns:a16="http://schemas.microsoft.com/office/drawing/2014/main" val="10001"/>
                  </a:ext>
                </a:extLst>
              </a:tr>
            </a:tbl>
          </a:graphicData>
        </a:graphic>
      </p:graphicFrame>
      <p:sp>
        <p:nvSpPr>
          <p:cNvPr id="255" name="ZoneTexte 6"/>
          <p:cNvSpPr/>
          <p:nvPr/>
        </p:nvSpPr>
        <p:spPr>
          <a:xfrm>
            <a:off x="493200" y="250920"/>
            <a:ext cx="11204640" cy="13226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fr-FR" sz="4000" b="1" u="none" strike="noStrike" spc="99">
                <a:solidFill>
                  <a:schemeClr val="dk1"/>
                </a:solidFill>
                <a:effectLst/>
                <a:uFillTx/>
                <a:latin typeface="Arial"/>
                <a:ea typeface="Verdana"/>
              </a:rPr>
              <a:t>II – 2.</a:t>
            </a:r>
            <a:endParaRPr lang="fr-FR" sz="4000" b="0" u="none" strike="noStrike">
              <a:solidFill>
                <a:srgbClr val="000000"/>
              </a:solidFill>
              <a:effectLst/>
              <a:uFillTx/>
              <a:latin typeface="Arial"/>
            </a:endParaRPr>
          </a:p>
          <a:p>
            <a:pPr algn="ctr" defTabSz="914400">
              <a:lnSpc>
                <a:spcPct val="100000"/>
              </a:lnSpc>
            </a:pPr>
            <a:r>
              <a:rPr lang="fr-FR" sz="4000" b="1" u="none" strike="noStrike" spc="99">
                <a:solidFill>
                  <a:schemeClr val="dk1"/>
                </a:solidFill>
                <a:effectLst/>
                <a:uFillTx/>
                <a:latin typeface="Arial"/>
                <a:ea typeface="Verdana"/>
              </a:rPr>
              <a:t>Utilisation d’outils d’intelligence artificielle</a:t>
            </a:r>
            <a:endParaRPr lang="fr-FR" sz="4000" b="0" u="none" strike="noStrike">
              <a:solidFill>
                <a:srgbClr val="000000"/>
              </a:solidFill>
              <a:effectLst/>
              <a:uFillTx/>
              <a:latin typeface="Arial"/>
            </a:endParaRPr>
          </a:p>
        </p:txBody>
      </p:sp>
      <p:sp>
        <p:nvSpPr>
          <p:cNvPr id="256" name="ZoneTexte 7"/>
          <p:cNvSpPr/>
          <p:nvPr/>
        </p:nvSpPr>
        <p:spPr>
          <a:xfrm>
            <a:off x="1217520" y="1478880"/>
            <a:ext cx="9756360" cy="4608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fr-FR" sz="2400" b="0" u="none" strike="noStrike" spc="99">
                <a:solidFill>
                  <a:schemeClr val="dk1"/>
                </a:solidFill>
                <a:effectLst/>
                <a:uFillTx/>
                <a:latin typeface="Arial"/>
                <a:ea typeface="Verdana"/>
              </a:rPr>
              <a:t>Former 2 groupes différents, chaque groupe complète le tableau</a:t>
            </a:r>
            <a:endParaRPr lang="fr-FR" sz="2400" b="0" u="none" strike="noStrike">
              <a:solidFill>
                <a:srgbClr val="000000"/>
              </a:solidFill>
              <a:effectLst/>
              <a:uFillTx/>
              <a:latin typeface="Arial"/>
            </a:endParaRPr>
          </a:p>
        </p:txBody>
      </p:sp>
      <p:sp>
        <p:nvSpPr>
          <p:cNvPr id="257" name="Titre 5"/>
          <p:cNvSpPr/>
          <p:nvPr/>
        </p:nvSpPr>
        <p:spPr>
          <a:xfrm>
            <a:off x="124920" y="95400"/>
            <a:ext cx="3413160" cy="354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50000"/>
              </a:lnSpc>
            </a:pPr>
            <a:r>
              <a:rPr lang="fr-FR" sz="1600" b="1" u="none" strike="noStrike">
                <a:solidFill>
                  <a:schemeClr val="dk1">
                    <a:lumMod val="85000"/>
                    <a:lumOff val="15000"/>
                  </a:schemeClr>
                </a:solidFill>
                <a:effectLst/>
                <a:uFillTx/>
                <a:latin typeface="Arial"/>
                <a:ea typeface="Verdana"/>
              </a:rPr>
              <a:t>II – 2</a:t>
            </a:r>
            <a:endParaRPr lang="fr-FR" sz="1600" b="0" u="none" strike="noStrike">
              <a:solidFill>
                <a:srgbClr val="000000"/>
              </a:solidFill>
              <a:effectLst/>
              <a:uFillTx/>
              <a:latin typeface="Arial"/>
            </a:endParaRPr>
          </a:p>
        </p:txBody>
      </p:sp>
      <p:sp>
        <p:nvSpPr>
          <p:cNvPr id="258" name="PlaceHolder 1"/>
          <p:cNvSpPr>
            <a:spLocks noGrp="1"/>
          </p:cNvSpPr>
          <p:nvPr>
            <p:ph type="ftr" idx="59"/>
          </p:nvPr>
        </p:nvSpPr>
        <p:spPr>
          <a:xfrm>
            <a:off x="3848040" y="6356520"/>
            <a:ext cx="449496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Arial"/>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Arial"/>
              </a:rPr>
              <a:t>DGD BAPSO – Service formation des usagers – 2025</a:t>
            </a:r>
            <a:endParaRPr lang="fr-FR" sz="1200" b="0" u="none" strike="noStrike">
              <a:solidFill>
                <a:srgbClr val="000000"/>
              </a:solidFill>
              <a:effectLst/>
              <a:uFillTx/>
              <a:latin typeface="Times New Roman"/>
            </a:endParaRPr>
          </a:p>
        </p:txBody>
      </p:sp>
      <p:sp>
        <p:nvSpPr>
          <p:cNvPr id="3" name="PlaceHolder 2"/>
          <p:cNvSpPr>
            <a:spLocks noGrp="1"/>
          </p:cNvSpPr>
          <p:nvPr>
            <p:ph type="sldNum" idx="27"/>
          </p:nvPr>
        </p:nvSpPr>
        <p:spPr/>
        <p:txBody>
          <a:bodyPr/>
          <a:lstStyle/>
          <a:p>
            <a:fld id="{56B0B3F6-B92E-4A34-A2A6-75C522E2EB5C}" type="slidenum">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ZoneTexte 6"/>
          <p:cNvSpPr/>
          <p:nvPr/>
        </p:nvSpPr>
        <p:spPr>
          <a:xfrm>
            <a:off x="2051280" y="11160"/>
            <a:ext cx="8088480" cy="5223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fr-FR" sz="2800" b="1" u="none" strike="noStrike" spc="99">
                <a:solidFill>
                  <a:schemeClr val="dk1"/>
                </a:solidFill>
                <a:effectLst/>
                <a:uFillTx/>
                <a:latin typeface="Arial"/>
                <a:ea typeface="Verdana"/>
              </a:rPr>
              <a:t>Utilisation d’outils d’intelligence artificielle</a:t>
            </a:r>
            <a:endParaRPr lang="fr-FR" sz="2800" b="0" u="none" strike="noStrike">
              <a:solidFill>
                <a:srgbClr val="000000"/>
              </a:solidFill>
              <a:effectLst/>
              <a:uFillTx/>
              <a:latin typeface="Arial"/>
            </a:endParaRPr>
          </a:p>
        </p:txBody>
      </p:sp>
      <p:sp>
        <p:nvSpPr>
          <p:cNvPr id="260" name="ZoneTexte 1"/>
          <p:cNvSpPr/>
          <p:nvPr/>
        </p:nvSpPr>
        <p:spPr>
          <a:xfrm>
            <a:off x="2149920" y="518760"/>
            <a:ext cx="7891200" cy="3686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fr-FR" sz="1800" b="0" u="sng" strike="noStrike" spc="99">
                <a:solidFill>
                  <a:schemeClr val="dk1"/>
                </a:solidFill>
                <a:effectLst/>
                <a:uFillTx/>
                <a:latin typeface="Arial"/>
                <a:ea typeface="Verdana"/>
                <a:hlinkClick r:id="rId3"/>
              </a:rPr>
              <a:t>https://chatgpt.com/share/690327ca-a3d0-800b-83c4-62f7528913f6</a:t>
            </a:r>
            <a:endParaRPr lang="fr-FR" sz="1800" b="0" u="none" strike="noStrike">
              <a:solidFill>
                <a:srgbClr val="000000"/>
              </a:solidFill>
              <a:effectLst/>
              <a:uFillTx/>
              <a:latin typeface="Arial"/>
            </a:endParaRPr>
          </a:p>
        </p:txBody>
      </p:sp>
      <p:sp>
        <p:nvSpPr>
          <p:cNvPr id="261" name="ZoneTexte 2"/>
          <p:cNvSpPr/>
          <p:nvPr/>
        </p:nvSpPr>
        <p:spPr>
          <a:xfrm>
            <a:off x="200160" y="995040"/>
            <a:ext cx="11791080" cy="5327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7000"/>
              </a:lnSpc>
              <a:spcAft>
                <a:spcPts val="799"/>
              </a:spcAft>
            </a:pPr>
            <a:r>
              <a:rPr lang="fr-FR" sz="1400" b="1" u="sng" strike="noStrike" spc="99">
                <a:solidFill>
                  <a:schemeClr val="dk1"/>
                </a:solidFill>
                <a:effectLst/>
                <a:uFillTx/>
                <a:latin typeface="Arial"/>
                <a:ea typeface="Verdana"/>
              </a:rPr>
              <a:t>Avantages de l’utilisation de l’IA pour la recherche documentaire</a:t>
            </a:r>
            <a:endParaRPr lang="fr-FR" sz="1400" b="0" u="none" strike="noStrike">
              <a:solidFill>
                <a:srgbClr val="000000"/>
              </a:solidFill>
              <a:effectLst/>
              <a:uFillTx/>
              <a:latin typeface="Arial"/>
            </a:endParaRPr>
          </a:p>
          <a:p>
            <a:pPr defTabSz="914400">
              <a:lnSpc>
                <a:spcPct val="107000"/>
              </a:lnSpc>
              <a:spcAft>
                <a:spcPts val="799"/>
              </a:spcAft>
            </a:pPr>
            <a:r>
              <a:rPr lang="fr-FR" sz="1400" b="1" u="none" strike="noStrike" spc="99">
                <a:solidFill>
                  <a:schemeClr val="dk1"/>
                </a:solidFill>
                <a:effectLst/>
                <a:uFillTx/>
                <a:latin typeface="Arial"/>
                <a:ea typeface="Verdana"/>
              </a:rPr>
              <a:t> a. Gain de temps et efficacité</a:t>
            </a:r>
            <a:endParaRPr lang="fr-FR" sz="1400" b="0" u="none" strike="noStrike">
              <a:solidFill>
                <a:srgbClr val="000000"/>
              </a:solidFill>
              <a:effectLst/>
              <a:uFillTx/>
              <a:latin typeface="Arial"/>
            </a:endParaRPr>
          </a:p>
          <a:p>
            <a:pPr marL="800280" lvl="1" indent="-343080" defTabSz="914400">
              <a:lnSpc>
                <a:spcPct val="107000"/>
              </a:lnSpc>
              <a:spcAft>
                <a:spcPts val="799"/>
              </a:spcAft>
              <a:buClr>
                <a:srgbClr val="000000"/>
              </a:buClr>
              <a:buFont typeface="Symbol" charset="2"/>
              <a:buChar char=""/>
              <a:tabLst>
                <a:tab pos="457200" algn="l"/>
              </a:tabLst>
            </a:pPr>
            <a:r>
              <a:rPr lang="fr-FR" sz="1400" b="1" u="none" strike="noStrike" spc="99">
                <a:solidFill>
                  <a:schemeClr val="dk1"/>
                </a:solidFill>
                <a:effectLst/>
                <a:uFillTx/>
                <a:latin typeface="Arial"/>
                <a:ea typeface="Verdana"/>
              </a:rPr>
              <a:t>Recherche accélérée</a:t>
            </a:r>
            <a:r>
              <a:rPr lang="fr-FR" sz="1400" b="0" u="none" strike="noStrike" spc="99">
                <a:solidFill>
                  <a:schemeClr val="dk1"/>
                </a:solidFill>
                <a:effectLst/>
                <a:uFillTx/>
                <a:latin typeface="Arial"/>
                <a:ea typeface="Verdana"/>
              </a:rPr>
              <a:t> : les outils d’IA peuvent parcourir d’énormes volumes d’informations et proposer rapidement des sources pertinentes.</a:t>
            </a:r>
            <a:endParaRPr lang="fr-FR" sz="1400" b="0" u="none" strike="noStrike">
              <a:solidFill>
                <a:srgbClr val="000000"/>
              </a:solidFill>
              <a:effectLst/>
              <a:uFillTx/>
              <a:latin typeface="Arial"/>
            </a:endParaRPr>
          </a:p>
          <a:p>
            <a:pPr marL="800280" lvl="1" indent="-343080" defTabSz="914400">
              <a:lnSpc>
                <a:spcPct val="107000"/>
              </a:lnSpc>
              <a:spcAft>
                <a:spcPts val="799"/>
              </a:spcAft>
              <a:buClr>
                <a:srgbClr val="000000"/>
              </a:buClr>
              <a:buFont typeface="Symbol" charset="2"/>
              <a:buChar char=""/>
              <a:tabLst>
                <a:tab pos="457200" algn="l"/>
              </a:tabLst>
            </a:pPr>
            <a:r>
              <a:rPr lang="fr-FR" sz="1400" b="1" u="none" strike="noStrike" spc="99">
                <a:solidFill>
                  <a:schemeClr val="dk1"/>
                </a:solidFill>
                <a:effectLst/>
                <a:uFillTx/>
                <a:latin typeface="Arial"/>
                <a:ea typeface="Verdana"/>
              </a:rPr>
              <a:t>Synthèse automatique</a:t>
            </a:r>
            <a:r>
              <a:rPr lang="fr-FR" sz="1400" b="0" u="none" strike="noStrike" spc="99">
                <a:solidFill>
                  <a:schemeClr val="dk1"/>
                </a:solidFill>
                <a:effectLst/>
                <a:uFillTx/>
                <a:latin typeface="Arial"/>
                <a:ea typeface="Verdana"/>
              </a:rPr>
              <a:t> : ils résument des articles ou rapports, permettant de cerner rapidement un sujet.</a:t>
            </a:r>
            <a:endParaRPr lang="fr-FR" sz="1400" b="0" u="none" strike="noStrike">
              <a:solidFill>
                <a:srgbClr val="000000"/>
              </a:solidFill>
              <a:effectLst/>
              <a:uFillTx/>
              <a:latin typeface="Arial"/>
            </a:endParaRPr>
          </a:p>
          <a:p>
            <a:pPr marL="800280" lvl="1" indent="-343080" defTabSz="914400">
              <a:lnSpc>
                <a:spcPct val="107000"/>
              </a:lnSpc>
              <a:spcAft>
                <a:spcPts val="799"/>
              </a:spcAft>
              <a:buClr>
                <a:srgbClr val="000000"/>
              </a:buClr>
              <a:buFont typeface="Symbol" charset="2"/>
              <a:buChar char=""/>
              <a:tabLst>
                <a:tab pos="457200" algn="l"/>
              </a:tabLst>
            </a:pPr>
            <a:r>
              <a:rPr lang="fr-FR" sz="1400" b="1" u="none" strike="noStrike" spc="99">
                <a:solidFill>
                  <a:schemeClr val="dk1"/>
                </a:solidFill>
                <a:effectLst/>
                <a:uFillTx/>
                <a:latin typeface="Arial"/>
                <a:ea typeface="Verdana"/>
              </a:rPr>
              <a:t>Aide à la structuration</a:t>
            </a:r>
            <a:r>
              <a:rPr lang="fr-FR" sz="1400" b="0" u="none" strike="noStrike" spc="99">
                <a:solidFill>
                  <a:schemeClr val="dk1"/>
                </a:solidFill>
                <a:effectLst/>
                <a:uFillTx/>
                <a:latin typeface="Arial"/>
                <a:ea typeface="Verdana"/>
              </a:rPr>
              <a:t> : certaines IA (comme ChatGPT ou Perplexity) peuvent suggérer des plans, des mots-clés ou des pistes bibliographiques.</a:t>
            </a:r>
            <a:endParaRPr lang="fr-FR" sz="1400" b="0" u="none" strike="noStrike">
              <a:solidFill>
                <a:srgbClr val="000000"/>
              </a:solidFill>
              <a:effectLst/>
              <a:uFillTx/>
              <a:latin typeface="Arial"/>
            </a:endParaRPr>
          </a:p>
          <a:p>
            <a:pPr defTabSz="914400">
              <a:lnSpc>
                <a:spcPct val="107000"/>
              </a:lnSpc>
              <a:spcAft>
                <a:spcPts val="799"/>
              </a:spcAft>
              <a:tabLst>
                <a:tab pos="457200" algn="l"/>
              </a:tabLst>
            </a:pPr>
            <a:r>
              <a:rPr lang="fr-FR" sz="1400" b="1" u="none" strike="noStrike" spc="99">
                <a:solidFill>
                  <a:schemeClr val="dk1"/>
                </a:solidFill>
                <a:effectLst/>
                <a:uFillTx/>
                <a:latin typeface="Arial"/>
                <a:ea typeface="Verdana"/>
              </a:rPr>
              <a:t>b. Aide à la compréhension</a:t>
            </a:r>
            <a:endParaRPr lang="fr-FR" sz="1400" b="0" u="none" strike="noStrike">
              <a:solidFill>
                <a:srgbClr val="000000"/>
              </a:solidFill>
              <a:effectLst/>
              <a:uFillTx/>
              <a:latin typeface="Arial"/>
            </a:endParaRPr>
          </a:p>
          <a:p>
            <a:pPr marL="800280" lvl="1" indent="-343080" defTabSz="914400">
              <a:lnSpc>
                <a:spcPct val="107000"/>
              </a:lnSpc>
              <a:spcAft>
                <a:spcPts val="799"/>
              </a:spcAft>
              <a:buClr>
                <a:srgbClr val="000000"/>
              </a:buClr>
              <a:buFont typeface="Symbol" charset="2"/>
              <a:buChar char=""/>
              <a:tabLst>
                <a:tab pos="457200" algn="l"/>
              </a:tabLst>
            </a:pPr>
            <a:r>
              <a:rPr lang="fr-FR" sz="1400" b="1" u="none" strike="noStrike" spc="99">
                <a:solidFill>
                  <a:schemeClr val="dk1"/>
                </a:solidFill>
                <a:effectLst/>
                <a:uFillTx/>
                <a:latin typeface="Arial"/>
                <a:ea typeface="Verdana"/>
              </a:rPr>
              <a:t>Vulgarisation</a:t>
            </a:r>
            <a:r>
              <a:rPr lang="fr-FR" sz="1400" b="0" u="none" strike="noStrike" spc="99">
                <a:solidFill>
                  <a:schemeClr val="dk1"/>
                </a:solidFill>
                <a:effectLst/>
                <a:uFillTx/>
                <a:latin typeface="Arial"/>
                <a:ea typeface="Verdana"/>
              </a:rPr>
              <a:t> : l’IA peut reformuler des textes complexes pour en faciliter la compréhension.</a:t>
            </a:r>
            <a:endParaRPr lang="fr-FR" sz="1400" b="0" u="none" strike="noStrike">
              <a:solidFill>
                <a:srgbClr val="000000"/>
              </a:solidFill>
              <a:effectLst/>
              <a:uFillTx/>
              <a:latin typeface="Arial"/>
            </a:endParaRPr>
          </a:p>
          <a:p>
            <a:pPr marL="800280" lvl="1" indent="-343080" defTabSz="914400">
              <a:lnSpc>
                <a:spcPct val="107000"/>
              </a:lnSpc>
              <a:spcAft>
                <a:spcPts val="799"/>
              </a:spcAft>
              <a:buClr>
                <a:srgbClr val="000000"/>
              </a:buClr>
              <a:buFont typeface="Symbol" charset="2"/>
              <a:buChar char=""/>
              <a:tabLst>
                <a:tab pos="457200" algn="l"/>
              </a:tabLst>
            </a:pPr>
            <a:r>
              <a:rPr lang="fr-FR" sz="1400" b="1" u="none" strike="noStrike" spc="99">
                <a:solidFill>
                  <a:schemeClr val="dk1"/>
                </a:solidFill>
                <a:effectLst/>
                <a:uFillTx/>
                <a:latin typeface="Arial"/>
                <a:ea typeface="Verdana"/>
              </a:rPr>
              <a:t>Traduction et reformulation</a:t>
            </a:r>
            <a:r>
              <a:rPr lang="fr-FR" sz="1400" b="0" u="none" strike="noStrike" spc="99">
                <a:solidFill>
                  <a:schemeClr val="dk1"/>
                </a:solidFill>
                <a:effectLst/>
                <a:uFillTx/>
                <a:latin typeface="Arial"/>
                <a:ea typeface="Verdana"/>
              </a:rPr>
              <a:t> : utile pour comprendre des sources étrangères ou améliorer la clarté de ses écrits.</a:t>
            </a:r>
            <a:endParaRPr lang="fr-FR" sz="1400" b="0" u="none" strike="noStrike">
              <a:solidFill>
                <a:srgbClr val="000000"/>
              </a:solidFill>
              <a:effectLst/>
              <a:uFillTx/>
              <a:latin typeface="Arial"/>
            </a:endParaRPr>
          </a:p>
          <a:p>
            <a:pPr defTabSz="914400">
              <a:lnSpc>
                <a:spcPct val="107000"/>
              </a:lnSpc>
              <a:spcAft>
                <a:spcPts val="799"/>
              </a:spcAft>
              <a:tabLst>
                <a:tab pos="457200" algn="l"/>
              </a:tabLst>
            </a:pPr>
            <a:r>
              <a:rPr lang="fr-FR" sz="1400" b="1" u="none" strike="noStrike" spc="99">
                <a:solidFill>
                  <a:schemeClr val="dk1"/>
                </a:solidFill>
                <a:effectLst/>
                <a:uFillTx/>
                <a:latin typeface="Arial"/>
                <a:ea typeface="Verdana"/>
              </a:rPr>
              <a:t>c. Stimulation de la réflexion</a:t>
            </a:r>
            <a:endParaRPr lang="fr-FR" sz="1400" b="0" u="none" strike="noStrike">
              <a:solidFill>
                <a:srgbClr val="000000"/>
              </a:solidFill>
              <a:effectLst/>
              <a:uFillTx/>
              <a:latin typeface="Arial"/>
            </a:endParaRPr>
          </a:p>
          <a:p>
            <a:pPr marL="800280" lvl="1" indent="-343080" defTabSz="914400">
              <a:lnSpc>
                <a:spcPct val="107000"/>
              </a:lnSpc>
              <a:spcAft>
                <a:spcPts val="799"/>
              </a:spcAft>
              <a:buClr>
                <a:srgbClr val="000000"/>
              </a:buClr>
              <a:buFont typeface="Symbol" charset="2"/>
              <a:buChar char=""/>
              <a:tabLst>
                <a:tab pos="457200" algn="l"/>
              </a:tabLst>
            </a:pPr>
            <a:r>
              <a:rPr lang="fr-FR" sz="1400" b="1" u="none" strike="noStrike" spc="99">
                <a:solidFill>
                  <a:schemeClr val="dk1"/>
                </a:solidFill>
                <a:effectLst/>
                <a:uFillTx/>
                <a:latin typeface="Arial"/>
                <a:ea typeface="Verdana"/>
              </a:rPr>
              <a:t>Exploration de nouvelles pistes</a:t>
            </a:r>
            <a:r>
              <a:rPr lang="fr-FR" sz="1400" b="0" u="none" strike="noStrike" spc="99">
                <a:solidFill>
                  <a:schemeClr val="dk1"/>
                </a:solidFill>
                <a:effectLst/>
                <a:uFillTx/>
                <a:latin typeface="Arial"/>
                <a:ea typeface="Verdana"/>
              </a:rPr>
              <a:t> : elle peut proposer des angles d’approche, des problématiques ou des hypothèses originales.</a:t>
            </a:r>
            <a:endParaRPr lang="fr-FR" sz="1400" b="0" u="none" strike="noStrike">
              <a:solidFill>
                <a:srgbClr val="000000"/>
              </a:solidFill>
              <a:effectLst/>
              <a:uFillTx/>
              <a:latin typeface="Arial"/>
            </a:endParaRPr>
          </a:p>
          <a:p>
            <a:pPr marL="800280" lvl="1" indent="-343080" defTabSz="914400">
              <a:lnSpc>
                <a:spcPct val="107000"/>
              </a:lnSpc>
              <a:spcAft>
                <a:spcPts val="799"/>
              </a:spcAft>
              <a:buClr>
                <a:srgbClr val="000000"/>
              </a:buClr>
              <a:buFont typeface="Symbol" charset="2"/>
              <a:buChar char=""/>
              <a:tabLst>
                <a:tab pos="457200" algn="l"/>
              </a:tabLst>
            </a:pPr>
            <a:r>
              <a:rPr lang="fr-FR" sz="1400" b="1" u="none" strike="noStrike" spc="99">
                <a:solidFill>
                  <a:schemeClr val="dk1"/>
                </a:solidFill>
                <a:effectLst/>
                <a:uFillTx/>
                <a:latin typeface="Arial"/>
                <a:ea typeface="Verdana"/>
              </a:rPr>
              <a:t>Vérification de cohérence</a:t>
            </a:r>
            <a:r>
              <a:rPr lang="fr-FR" sz="1400" b="0" u="none" strike="noStrike" spc="99">
                <a:solidFill>
                  <a:schemeClr val="dk1"/>
                </a:solidFill>
                <a:effectLst/>
                <a:uFillTx/>
                <a:latin typeface="Arial"/>
                <a:ea typeface="Verdana"/>
              </a:rPr>
              <a:t> : aide à reformuler ou à repérer des incohérences dans une argumentation.</a:t>
            </a:r>
            <a:endParaRPr lang="fr-FR" sz="1400" b="0" u="none" strike="noStrike">
              <a:solidFill>
                <a:srgbClr val="000000"/>
              </a:solidFill>
              <a:effectLst/>
              <a:uFillTx/>
              <a:latin typeface="Arial"/>
            </a:endParaRPr>
          </a:p>
          <a:p>
            <a:pPr defTabSz="914400">
              <a:lnSpc>
                <a:spcPct val="107000"/>
              </a:lnSpc>
              <a:spcAft>
                <a:spcPts val="799"/>
              </a:spcAft>
              <a:tabLst>
                <a:tab pos="457200" algn="l"/>
              </a:tabLst>
            </a:pPr>
            <a:r>
              <a:rPr lang="fr-FR" sz="1400" b="1" u="none" strike="noStrike" spc="99">
                <a:solidFill>
                  <a:schemeClr val="dk1"/>
                </a:solidFill>
                <a:effectLst/>
                <a:uFillTx/>
                <a:latin typeface="Arial"/>
                <a:ea typeface="Verdana"/>
              </a:rPr>
              <a:t>d. Aide à la rédaction</a:t>
            </a:r>
            <a:endParaRPr lang="fr-FR" sz="1400" b="0" u="none" strike="noStrike">
              <a:solidFill>
                <a:srgbClr val="000000"/>
              </a:solidFill>
              <a:effectLst/>
              <a:uFillTx/>
              <a:latin typeface="Arial"/>
            </a:endParaRPr>
          </a:p>
          <a:p>
            <a:pPr marL="800280" lvl="1" indent="-343080" defTabSz="914400">
              <a:lnSpc>
                <a:spcPct val="107000"/>
              </a:lnSpc>
              <a:spcAft>
                <a:spcPts val="799"/>
              </a:spcAft>
              <a:buClr>
                <a:srgbClr val="000000"/>
              </a:buClr>
              <a:buFont typeface="Symbol" charset="2"/>
              <a:buChar char=""/>
              <a:tabLst>
                <a:tab pos="457200" algn="l"/>
              </a:tabLst>
            </a:pPr>
            <a:r>
              <a:rPr lang="fr-FR" sz="1400" b="1" u="none" strike="noStrike" spc="99">
                <a:solidFill>
                  <a:schemeClr val="dk1"/>
                </a:solidFill>
                <a:effectLst/>
                <a:uFillTx/>
                <a:latin typeface="Arial"/>
                <a:ea typeface="Verdana"/>
              </a:rPr>
              <a:t>Correction linguistique</a:t>
            </a:r>
            <a:r>
              <a:rPr lang="fr-FR" sz="1400" b="0" u="none" strike="noStrike" spc="99">
                <a:solidFill>
                  <a:schemeClr val="dk1"/>
                </a:solidFill>
                <a:effectLst/>
                <a:uFillTx/>
                <a:latin typeface="Arial"/>
                <a:ea typeface="Verdana"/>
              </a:rPr>
              <a:t> : améliore grammaire, syntaxe et style.</a:t>
            </a:r>
            <a:endParaRPr lang="fr-FR" sz="1400" b="0" u="none" strike="noStrike">
              <a:solidFill>
                <a:srgbClr val="000000"/>
              </a:solidFill>
              <a:effectLst/>
              <a:uFillTx/>
              <a:latin typeface="Arial"/>
            </a:endParaRPr>
          </a:p>
          <a:p>
            <a:pPr marL="800280" lvl="1" indent="-343080" defTabSz="914400">
              <a:lnSpc>
                <a:spcPct val="107000"/>
              </a:lnSpc>
              <a:spcAft>
                <a:spcPts val="799"/>
              </a:spcAft>
              <a:buClr>
                <a:srgbClr val="000000"/>
              </a:buClr>
              <a:buFont typeface="Symbol" charset="2"/>
              <a:buChar char=""/>
              <a:tabLst>
                <a:tab pos="457200" algn="l"/>
              </a:tabLst>
            </a:pPr>
            <a:r>
              <a:rPr lang="fr-FR" sz="1400" b="1" u="none" strike="noStrike" spc="99">
                <a:solidFill>
                  <a:schemeClr val="dk1"/>
                </a:solidFill>
                <a:effectLst/>
                <a:uFillTx/>
                <a:latin typeface="Arial"/>
                <a:ea typeface="Verdana"/>
              </a:rPr>
              <a:t>Mise en forme académique</a:t>
            </a:r>
            <a:r>
              <a:rPr lang="fr-FR" sz="1400" b="0" u="none" strike="noStrike" spc="99">
                <a:solidFill>
                  <a:schemeClr val="dk1"/>
                </a:solidFill>
                <a:effectLst/>
                <a:uFillTx/>
                <a:latin typeface="Arial"/>
                <a:ea typeface="Verdana"/>
              </a:rPr>
              <a:t> : certaines IA peuvent formater des références ou appliquer des normes (APA, MLA…).</a:t>
            </a:r>
            <a:endParaRPr lang="fr-FR" sz="1400" b="0" u="none" strike="noStrike">
              <a:solidFill>
                <a:srgbClr val="000000"/>
              </a:solidFill>
              <a:effectLst/>
              <a:uFillTx/>
              <a:latin typeface="Arial"/>
            </a:endParaRPr>
          </a:p>
        </p:txBody>
      </p:sp>
      <p:sp>
        <p:nvSpPr>
          <p:cNvPr id="262" name="PlaceHolder 1"/>
          <p:cNvSpPr>
            <a:spLocks noGrp="1"/>
          </p:cNvSpPr>
          <p:nvPr>
            <p:ph type="ftr" idx="60"/>
          </p:nvPr>
        </p:nvSpPr>
        <p:spPr>
          <a:xfrm>
            <a:off x="2959920" y="6436440"/>
            <a:ext cx="6271920" cy="36864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Calibri"/>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Calibri"/>
              </a:rPr>
              <a:t>DGD BAPSO – Service formation des usagers – 2025</a:t>
            </a:r>
            <a:endParaRPr lang="fr-FR" sz="1200" b="0" u="none" strike="noStrike">
              <a:solidFill>
                <a:srgbClr val="000000"/>
              </a:solidFill>
              <a:effectLst/>
              <a:uFillTx/>
              <a:latin typeface="Times New Roman"/>
            </a:endParaRPr>
          </a:p>
        </p:txBody>
      </p:sp>
      <p:sp>
        <p:nvSpPr>
          <p:cNvPr id="263" name="Titre 5"/>
          <p:cNvSpPr/>
          <p:nvPr/>
        </p:nvSpPr>
        <p:spPr>
          <a:xfrm>
            <a:off x="124920" y="95400"/>
            <a:ext cx="3413160" cy="354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50000"/>
              </a:lnSpc>
            </a:pPr>
            <a:r>
              <a:rPr lang="fr-FR" sz="1600" b="1" u="none" strike="noStrike">
                <a:solidFill>
                  <a:schemeClr val="dk1">
                    <a:lumMod val="85000"/>
                    <a:lumOff val="15000"/>
                  </a:schemeClr>
                </a:solidFill>
                <a:effectLst/>
                <a:uFillTx/>
                <a:latin typeface="Arial"/>
                <a:ea typeface="Verdana"/>
              </a:rPr>
              <a:t>II – 2</a:t>
            </a:r>
            <a:endParaRPr lang="fr-FR" sz="1600" b="0" u="none" strike="noStrike">
              <a:solidFill>
                <a:srgbClr val="000000"/>
              </a:solidFill>
              <a:effectLst/>
              <a:uFillTx/>
              <a:latin typeface="Arial"/>
            </a:endParaRPr>
          </a:p>
        </p:txBody>
      </p:sp>
      <p:sp>
        <p:nvSpPr>
          <p:cNvPr id="3" name="PlaceHolder 2"/>
          <p:cNvSpPr>
            <a:spLocks noGrp="1"/>
          </p:cNvSpPr>
          <p:nvPr>
            <p:ph type="sldNum" idx="27"/>
          </p:nvPr>
        </p:nvSpPr>
        <p:spPr/>
        <p:txBody>
          <a:bodyPr/>
          <a:lstStyle/>
          <a:p>
            <a:fld id="{30E4C5F1-1326-4F8B-85B6-160356B85BA4}" type="slidenum">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ZoneTexte 5"/>
          <p:cNvSpPr/>
          <p:nvPr/>
        </p:nvSpPr>
        <p:spPr>
          <a:xfrm>
            <a:off x="214920" y="918360"/>
            <a:ext cx="11761200" cy="5477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1400" b="1" u="sng" strike="noStrike" spc="99">
                <a:solidFill>
                  <a:schemeClr val="dk1"/>
                </a:solidFill>
                <a:effectLst/>
                <a:uFillTx/>
                <a:latin typeface="Arial"/>
                <a:ea typeface="Verdana"/>
              </a:rPr>
              <a:t>Points de vigilance et limites à connaître</a:t>
            </a:r>
            <a:endParaRPr lang="fr-FR" sz="1400" b="0" u="none" strike="noStrike">
              <a:solidFill>
                <a:srgbClr val="000000"/>
              </a:solidFill>
              <a:effectLst/>
              <a:uFillTx/>
              <a:latin typeface="Arial"/>
            </a:endParaRPr>
          </a:p>
          <a:p>
            <a:pPr defTabSz="914400">
              <a:lnSpc>
                <a:spcPct val="100000"/>
              </a:lnSpc>
            </a:pPr>
            <a:endParaRPr lang="fr-FR" sz="1400" b="0" u="none" strike="noStrike">
              <a:solidFill>
                <a:srgbClr val="000000"/>
              </a:solidFill>
              <a:effectLst/>
              <a:uFillTx/>
              <a:latin typeface="Arial"/>
            </a:endParaRPr>
          </a:p>
          <a:p>
            <a:pPr defTabSz="914400">
              <a:lnSpc>
                <a:spcPct val="100000"/>
              </a:lnSpc>
            </a:pPr>
            <a:r>
              <a:rPr lang="fr-FR" sz="1400" b="1" u="none" strike="noStrike" spc="99">
                <a:solidFill>
                  <a:schemeClr val="dk1"/>
                </a:solidFill>
                <a:effectLst/>
                <a:uFillTx/>
                <a:latin typeface="Arial"/>
                <a:ea typeface="Verdana"/>
              </a:rPr>
              <a:t> a. Fiabilité des sources</a:t>
            </a:r>
            <a:endParaRPr lang="fr-FR" sz="1400" b="0" u="none" strike="noStrike">
              <a:solidFill>
                <a:srgbClr val="000000"/>
              </a:solidFill>
              <a:effectLst/>
              <a:uFillTx/>
              <a:latin typeface="Arial"/>
            </a:endParaRPr>
          </a:p>
          <a:p>
            <a:pPr marL="800280" lvl="1" indent="-343080" defTabSz="914400">
              <a:lnSpc>
                <a:spcPct val="100000"/>
              </a:lnSpc>
              <a:buClr>
                <a:srgbClr val="000000"/>
              </a:buClr>
              <a:buFont typeface="Symbol" charset="2"/>
              <a:buChar char=""/>
              <a:tabLst>
                <a:tab pos="457200" algn="l"/>
              </a:tabLst>
            </a:pPr>
            <a:r>
              <a:rPr lang="fr-FR" sz="1400" b="1" u="none" strike="noStrike" spc="99">
                <a:solidFill>
                  <a:schemeClr val="dk1"/>
                </a:solidFill>
                <a:effectLst/>
                <a:uFillTx/>
                <a:latin typeface="Arial"/>
                <a:ea typeface="Verdana"/>
              </a:rPr>
              <a:t>Risque d’erreurs ou d’inventions (“hallucinations”)</a:t>
            </a:r>
            <a:r>
              <a:rPr lang="fr-FR" sz="1400" b="0" u="none" strike="noStrike" spc="99">
                <a:solidFill>
                  <a:schemeClr val="dk1"/>
                </a:solidFill>
                <a:effectLst/>
                <a:uFillTx/>
                <a:latin typeface="Arial"/>
                <a:ea typeface="Verdana"/>
              </a:rPr>
              <a:t> : l’IA peut produire de fausses citations, des références inexistantes ou inexactes.</a:t>
            </a:r>
            <a:endParaRPr lang="fr-FR" sz="1400" b="0" u="none" strike="noStrike">
              <a:solidFill>
                <a:srgbClr val="000000"/>
              </a:solidFill>
              <a:effectLst/>
              <a:uFillTx/>
              <a:latin typeface="Arial"/>
            </a:endParaRPr>
          </a:p>
          <a:p>
            <a:pPr marL="800280" lvl="1" indent="-343080" defTabSz="914400">
              <a:lnSpc>
                <a:spcPct val="100000"/>
              </a:lnSpc>
              <a:buClr>
                <a:srgbClr val="000000"/>
              </a:buClr>
              <a:buFont typeface="Symbol" charset="2"/>
              <a:buChar char=""/>
              <a:tabLst>
                <a:tab pos="457200" algn="l"/>
              </a:tabLst>
            </a:pPr>
            <a:r>
              <a:rPr lang="fr-FR" sz="1400" b="1" u="none" strike="noStrike" spc="99">
                <a:solidFill>
                  <a:schemeClr val="dk1"/>
                </a:solidFill>
                <a:effectLst/>
                <a:uFillTx/>
                <a:latin typeface="Arial"/>
                <a:ea typeface="Verdana"/>
              </a:rPr>
              <a:t>Manque de traçabilité</a:t>
            </a:r>
            <a:r>
              <a:rPr lang="fr-FR" sz="1400" b="0" u="none" strike="noStrike" spc="99">
                <a:solidFill>
                  <a:schemeClr val="dk1"/>
                </a:solidFill>
                <a:effectLst/>
                <a:uFillTx/>
                <a:latin typeface="Arial"/>
                <a:ea typeface="Verdana"/>
              </a:rPr>
              <a:t> : si la source n’est pas clairement indiquée, le contenu ne peut pas être validé scientifiquement.</a:t>
            </a:r>
            <a:br>
              <a:rPr sz="1400"/>
            </a:br>
            <a:r>
              <a:rPr lang="fr-FR" sz="1400" b="0" u="sng" strike="noStrike" spc="99">
                <a:solidFill>
                  <a:schemeClr val="dk1"/>
                </a:solidFill>
                <a:effectLst/>
                <a:uFillTx/>
                <a:latin typeface="Arial"/>
                <a:ea typeface="Verdana"/>
              </a:rPr>
              <a:t>Bon réflexe </a:t>
            </a:r>
            <a:r>
              <a:rPr lang="fr-FR" sz="1400" b="0" u="none" strike="noStrike" spc="99">
                <a:solidFill>
                  <a:schemeClr val="dk1"/>
                </a:solidFill>
                <a:effectLst/>
                <a:uFillTx/>
                <a:latin typeface="Arial"/>
                <a:ea typeface="Verdana"/>
              </a:rPr>
              <a:t>: toujours </a:t>
            </a:r>
            <a:r>
              <a:rPr lang="fr-FR" sz="1400" b="1" u="none" strike="noStrike" spc="99">
                <a:solidFill>
                  <a:schemeClr val="dk1"/>
                </a:solidFill>
                <a:effectLst/>
                <a:uFillTx/>
                <a:latin typeface="Arial"/>
                <a:ea typeface="Verdana"/>
              </a:rPr>
              <a:t>vérifier dans des bases reconnues</a:t>
            </a:r>
            <a:r>
              <a:rPr lang="fr-FR" sz="1400" b="0" u="none" strike="noStrike" spc="99">
                <a:solidFill>
                  <a:schemeClr val="dk1"/>
                </a:solidFill>
                <a:effectLst/>
                <a:uFillTx/>
                <a:latin typeface="Arial"/>
                <a:ea typeface="Verdana"/>
              </a:rPr>
              <a:t> (Cairn, JSTOR, HAL, PubMed, Google Scholar…) avant de citer.</a:t>
            </a:r>
            <a:endParaRPr lang="fr-FR" sz="1400" b="0" u="none" strike="noStrike">
              <a:solidFill>
                <a:srgbClr val="000000"/>
              </a:solidFill>
              <a:effectLst/>
              <a:uFillTx/>
              <a:latin typeface="Arial"/>
            </a:endParaRPr>
          </a:p>
          <a:p>
            <a:pPr defTabSz="914400">
              <a:lnSpc>
                <a:spcPct val="100000"/>
              </a:lnSpc>
              <a:tabLst>
                <a:tab pos="457200" algn="l"/>
              </a:tabLst>
            </a:pPr>
            <a:r>
              <a:rPr lang="fr-FR" sz="1400" b="1" u="none" strike="noStrike" spc="99">
                <a:solidFill>
                  <a:schemeClr val="dk1"/>
                </a:solidFill>
                <a:effectLst/>
                <a:uFillTx/>
                <a:latin typeface="Arial"/>
                <a:ea typeface="Verdana"/>
              </a:rPr>
              <a:t>b. Plagiat et intégrité académique</a:t>
            </a:r>
            <a:endParaRPr lang="fr-FR" sz="1400" b="0" u="none" strike="noStrike">
              <a:solidFill>
                <a:srgbClr val="000000"/>
              </a:solidFill>
              <a:effectLst/>
              <a:uFillTx/>
              <a:latin typeface="Arial"/>
            </a:endParaRPr>
          </a:p>
          <a:p>
            <a:pPr marL="800280" lvl="1" indent="-343080" defTabSz="914400">
              <a:lnSpc>
                <a:spcPct val="100000"/>
              </a:lnSpc>
              <a:buClr>
                <a:srgbClr val="000000"/>
              </a:buClr>
              <a:buFont typeface="Symbol" charset="2"/>
              <a:buChar char=""/>
              <a:tabLst>
                <a:tab pos="457200" algn="l"/>
              </a:tabLst>
            </a:pPr>
            <a:r>
              <a:rPr lang="fr-FR" sz="1400" b="1" u="none" strike="noStrike" spc="99">
                <a:solidFill>
                  <a:schemeClr val="dk1"/>
                </a:solidFill>
                <a:effectLst/>
                <a:uFillTx/>
                <a:latin typeface="Arial"/>
                <a:ea typeface="Verdana"/>
              </a:rPr>
              <a:t>Plagiat involontaire</a:t>
            </a:r>
            <a:r>
              <a:rPr lang="fr-FR" sz="1400" b="0" u="none" strike="noStrike" spc="99">
                <a:solidFill>
                  <a:schemeClr val="dk1"/>
                </a:solidFill>
                <a:effectLst/>
                <a:uFillTx/>
                <a:latin typeface="Arial"/>
                <a:ea typeface="Verdana"/>
              </a:rPr>
              <a:t> : copier une phrase produite par une IA sans la retravailler ni la citer peut être considéré comme du plagiat.</a:t>
            </a:r>
            <a:endParaRPr lang="fr-FR" sz="1400" b="0" u="none" strike="noStrike">
              <a:solidFill>
                <a:srgbClr val="000000"/>
              </a:solidFill>
              <a:effectLst/>
              <a:uFillTx/>
              <a:latin typeface="Arial"/>
            </a:endParaRPr>
          </a:p>
          <a:p>
            <a:pPr marL="800280" lvl="1" indent="-343080" defTabSz="914400">
              <a:lnSpc>
                <a:spcPct val="100000"/>
              </a:lnSpc>
              <a:buClr>
                <a:srgbClr val="000000"/>
              </a:buClr>
              <a:buFont typeface="Symbol" charset="2"/>
              <a:buChar char=""/>
              <a:tabLst>
                <a:tab pos="457200" algn="l"/>
              </a:tabLst>
            </a:pPr>
            <a:r>
              <a:rPr lang="fr-FR" sz="1400" b="1" u="none" strike="noStrike" spc="99">
                <a:solidFill>
                  <a:schemeClr val="dk1"/>
                </a:solidFill>
                <a:effectLst/>
                <a:uFillTx/>
                <a:latin typeface="Arial"/>
                <a:ea typeface="Verdana"/>
              </a:rPr>
              <a:t>Règlements universitaires</a:t>
            </a:r>
            <a:r>
              <a:rPr lang="fr-FR" sz="1400" b="0" u="none" strike="noStrike" spc="99">
                <a:solidFill>
                  <a:schemeClr val="dk1"/>
                </a:solidFill>
                <a:effectLst/>
                <a:uFillTx/>
                <a:latin typeface="Arial"/>
                <a:ea typeface="Verdana"/>
              </a:rPr>
              <a:t> : certaines universités encadrent ou limitent l’usage de l’IA dans les travaux étudiants.</a:t>
            </a:r>
            <a:br>
              <a:rPr sz="1400"/>
            </a:br>
            <a:r>
              <a:rPr lang="fr-FR" sz="1400" b="0" u="sng" strike="noStrike" spc="99">
                <a:solidFill>
                  <a:schemeClr val="dk1"/>
                </a:solidFill>
                <a:effectLst/>
                <a:uFillTx/>
                <a:latin typeface="Arial"/>
                <a:ea typeface="Verdana"/>
              </a:rPr>
              <a:t>Bon réflexe </a:t>
            </a:r>
            <a:r>
              <a:rPr lang="fr-FR" sz="1400" b="0" u="none" strike="noStrike" spc="99">
                <a:solidFill>
                  <a:schemeClr val="dk1"/>
                </a:solidFill>
                <a:effectLst/>
                <a:uFillTx/>
                <a:latin typeface="Arial"/>
                <a:ea typeface="Verdana"/>
              </a:rPr>
              <a:t>: mentionner l’usage de l’IA (ex. : “Certaines parties de la recherche ont été assistées par un outil d’intelligence artificielle...”).</a:t>
            </a:r>
            <a:endParaRPr lang="fr-FR" sz="1400" b="0" u="none" strike="noStrike">
              <a:solidFill>
                <a:srgbClr val="000000"/>
              </a:solidFill>
              <a:effectLst/>
              <a:uFillTx/>
              <a:latin typeface="Arial"/>
            </a:endParaRPr>
          </a:p>
          <a:p>
            <a:pPr defTabSz="914400">
              <a:lnSpc>
                <a:spcPct val="100000"/>
              </a:lnSpc>
              <a:tabLst>
                <a:tab pos="457200" algn="l"/>
              </a:tabLst>
            </a:pPr>
            <a:r>
              <a:rPr lang="fr-FR" sz="1400" b="1" u="none" strike="noStrike" spc="99">
                <a:solidFill>
                  <a:schemeClr val="dk1"/>
                </a:solidFill>
                <a:effectLst/>
                <a:uFillTx/>
                <a:latin typeface="Arial"/>
                <a:ea typeface="Verdana"/>
              </a:rPr>
              <a:t>c. Superficialité des analyses</a:t>
            </a:r>
            <a:endParaRPr lang="fr-FR" sz="1400" b="0" u="none" strike="noStrike">
              <a:solidFill>
                <a:srgbClr val="000000"/>
              </a:solidFill>
              <a:effectLst/>
              <a:uFillTx/>
              <a:latin typeface="Arial"/>
            </a:endParaRPr>
          </a:p>
          <a:p>
            <a:pPr marL="800280" lvl="1" indent="-343080" defTabSz="914400">
              <a:lnSpc>
                <a:spcPct val="100000"/>
              </a:lnSpc>
              <a:buClr>
                <a:srgbClr val="000000"/>
              </a:buClr>
              <a:buFont typeface="Symbol" charset="2"/>
              <a:buChar char=""/>
              <a:tabLst>
                <a:tab pos="457200" algn="l"/>
              </a:tabLst>
            </a:pPr>
            <a:r>
              <a:rPr lang="fr-FR" sz="1400" b="0" u="none" strike="noStrike" spc="99">
                <a:solidFill>
                  <a:schemeClr val="dk1"/>
                </a:solidFill>
                <a:effectLst/>
                <a:uFillTx/>
                <a:latin typeface="Arial"/>
                <a:ea typeface="Verdana"/>
              </a:rPr>
              <a:t>L’IA </a:t>
            </a:r>
            <a:r>
              <a:rPr lang="fr-FR" sz="1400" b="1" u="none" strike="noStrike" spc="99">
                <a:solidFill>
                  <a:schemeClr val="dk1"/>
                </a:solidFill>
                <a:effectLst/>
                <a:uFillTx/>
                <a:latin typeface="Arial"/>
                <a:ea typeface="Verdana"/>
              </a:rPr>
              <a:t>synthétise</a:t>
            </a:r>
            <a:r>
              <a:rPr lang="fr-FR" sz="1400" b="0" u="none" strike="noStrike" spc="99">
                <a:solidFill>
                  <a:schemeClr val="dk1"/>
                </a:solidFill>
                <a:effectLst/>
                <a:uFillTx/>
                <a:latin typeface="Arial"/>
                <a:ea typeface="Verdana"/>
              </a:rPr>
              <a:t>, mais </a:t>
            </a:r>
            <a:r>
              <a:rPr lang="fr-FR" sz="1400" b="1" u="none" strike="noStrike" spc="99">
                <a:solidFill>
                  <a:schemeClr val="dk1"/>
                </a:solidFill>
                <a:effectLst/>
                <a:uFillTx/>
                <a:latin typeface="Arial"/>
                <a:ea typeface="Verdana"/>
              </a:rPr>
              <a:t>ne remplace pas une lecture critique</a:t>
            </a:r>
            <a:r>
              <a:rPr lang="fr-FR" sz="1400" b="0" u="none" strike="noStrike" spc="99">
                <a:solidFill>
                  <a:schemeClr val="dk1"/>
                </a:solidFill>
                <a:effectLst/>
                <a:uFillTx/>
                <a:latin typeface="Arial"/>
                <a:ea typeface="Verdana"/>
              </a:rPr>
              <a:t>.</a:t>
            </a:r>
            <a:endParaRPr lang="fr-FR" sz="1400" b="0" u="none" strike="noStrike">
              <a:solidFill>
                <a:srgbClr val="000000"/>
              </a:solidFill>
              <a:effectLst/>
              <a:uFillTx/>
              <a:latin typeface="Arial"/>
            </a:endParaRPr>
          </a:p>
          <a:p>
            <a:pPr marL="800280" lvl="1" indent="-343080" defTabSz="914400">
              <a:lnSpc>
                <a:spcPct val="100000"/>
              </a:lnSpc>
              <a:buClr>
                <a:srgbClr val="000000"/>
              </a:buClr>
              <a:buFont typeface="Symbol" charset="2"/>
              <a:buChar char=""/>
              <a:tabLst>
                <a:tab pos="457200" algn="l"/>
              </a:tabLst>
            </a:pPr>
            <a:r>
              <a:rPr lang="fr-FR" sz="1400" b="0" u="none" strike="noStrike" spc="99">
                <a:solidFill>
                  <a:schemeClr val="dk1"/>
                </a:solidFill>
                <a:effectLst/>
                <a:uFillTx/>
                <a:latin typeface="Arial"/>
                <a:ea typeface="Verdana"/>
              </a:rPr>
              <a:t>Elle ne peut pas </a:t>
            </a:r>
            <a:r>
              <a:rPr lang="fr-FR" sz="1400" b="1" u="none" strike="noStrike" spc="99">
                <a:solidFill>
                  <a:schemeClr val="dk1"/>
                </a:solidFill>
                <a:effectLst/>
                <a:uFillTx/>
                <a:latin typeface="Arial"/>
                <a:ea typeface="Verdana"/>
              </a:rPr>
              <a:t>interpréter</a:t>
            </a:r>
            <a:r>
              <a:rPr lang="fr-FR" sz="1400" b="0" u="none" strike="noStrike" spc="99">
                <a:solidFill>
                  <a:schemeClr val="dk1"/>
                </a:solidFill>
                <a:effectLst/>
                <a:uFillTx/>
                <a:latin typeface="Arial"/>
                <a:ea typeface="Verdana"/>
              </a:rPr>
              <a:t> ou </a:t>
            </a:r>
            <a:r>
              <a:rPr lang="fr-FR" sz="1400" b="1" u="none" strike="noStrike" spc="99">
                <a:solidFill>
                  <a:schemeClr val="dk1"/>
                </a:solidFill>
                <a:effectLst/>
                <a:uFillTx/>
                <a:latin typeface="Arial"/>
                <a:ea typeface="Verdana"/>
              </a:rPr>
              <a:t>contextualiser</a:t>
            </a:r>
            <a:r>
              <a:rPr lang="fr-FR" sz="1400" b="0" u="none" strike="noStrike" spc="99">
                <a:solidFill>
                  <a:schemeClr val="dk1"/>
                </a:solidFill>
                <a:effectLst/>
                <a:uFillTx/>
                <a:latin typeface="Arial"/>
                <a:ea typeface="Verdana"/>
              </a:rPr>
              <a:t> comme un chercheur humain.</a:t>
            </a:r>
            <a:br>
              <a:rPr sz="1400"/>
            </a:br>
            <a:r>
              <a:rPr lang="fr-FR" sz="1400" b="0" u="sng" strike="noStrike" spc="99">
                <a:solidFill>
                  <a:schemeClr val="dk1"/>
                </a:solidFill>
                <a:effectLst/>
                <a:uFillTx/>
                <a:latin typeface="Arial"/>
                <a:ea typeface="Verdana"/>
              </a:rPr>
              <a:t>Bon réflexe </a:t>
            </a:r>
            <a:r>
              <a:rPr lang="fr-FR" sz="1400" b="0" u="none" strike="noStrike" spc="99">
                <a:solidFill>
                  <a:schemeClr val="dk1"/>
                </a:solidFill>
                <a:effectLst/>
                <a:uFillTx/>
                <a:latin typeface="Arial"/>
                <a:ea typeface="Verdana"/>
              </a:rPr>
              <a:t>: utiliser l’IA comme </a:t>
            </a:r>
            <a:r>
              <a:rPr lang="fr-FR" sz="1400" b="1" u="none" strike="noStrike" spc="99">
                <a:solidFill>
                  <a:schemeClr val="dk1"/>
                </a:solidFill>
                <a:effectLst/>
                <a:uFillTx/>
                <a:latin typeface="Arial"/>
                <a:ea typeface="Verdana"/>
              </a:rPr>
              <a:t>point de départ</a:t>
            </a:r>
            <a:r>
              <a:rPr lang="fr-FR" sz="1400" b="0" u="none" strike="noStrike" spc="99">
                <a:solidFill>
                  <a:schemeClr val="dk1"/>
                </a:solidFill>
                <a:effectLst/>
                <a:uFillTx/>
                <a:latin typeface="Arial"/>
                <a:ea typeface="Verdana"/>
              </a:rPr>
              <a:t>, puis approfondir avec des lectures scientifiques réelles.</a:t>
            </a:r>
            <a:endParaRPr lang="fr-FR" sz="1400" b="0" u="none" strike="noStrike">
              <a:solidFill>
                <a:srgbClr val="000000"/>
              </a:solidFill>
              <a:effectLst/>
              <a:uFillTx/>
              <a:latin typeface="Arial"/>
            </a:endParaRPr>
          </a:p>
          <a:p>
            <a:pPr defTabSz="914400">
              <a:lnSpc>
                <a:spcPct val="100000"/>
              </a:lnSpc>
              <a:tabLst>
                <a:tab pos="457200" algn="l"/>
              </a:tabLst>
            </a:pPr>
            <a:r>
              <a:rPr lang="fr-FR" sz="1400" b="1" u="none" strike="noStrike" spc="99">
                <a:solidFill>
                  <a:schemeClr val="dk1"/>
                </a:solidFill>
                <a:effectLst/>
                <a:uFillTx/>
                <a:latin typeface="Arial"/>
                <a:ea typeface="Verdana"/>
              </a:rPr>
              <a:t>d. Données personnelles et confidentialité</a:t>
            </a:r>
            <a:endParaRPr lang="fr-FR" sz="1400" b="0" u="none" strike="noStrike">
              <a:solidFill>
                <a:srgbClr val="000000"/>
              </a:solidFill>
              <a:effectLst/>
              <a:uFillTx/>
              <a:latin typeface="Arial"/>
            </a:endParaRPr>
          </a:p>
          <a:p>
            <a:pPr marL="800280" lvl="1" indent="-343080" defTabSz="914400">
              <a:lnSpc>
                <a:spcPct val="100000"/>
              </a:lnSpc>
              <a:buClr>
                <a:srgbClr val="000000"/>
              </a:buClr>
              <a:buFont typeface="Symbol" charset="2"/>
              <a:buChar char=""/>
              <a:tabLst>
                <a:tab pos="457200" algn="l"/>
              </a:tabLst>
            </a:pPr>
            <a:r>
              <a:rPr lang="fr-FR" sz="1400" b="0" u="none" strike="noStrike" spc="99">
                <a:solidFill>
                  <a:schemeClr val="dk1"/>
                </a:solidFill>
                <a:effectLst/>
                <a:uFillTx/>
                <a:latin typeface="Arial"/>
                <a:ea typeface="Verdana"/>
              </a:rPr>
              <a:t>Les outils en ligne peuvent </a:t>
            </a:r>
            <a:r>
              <a:rPr lang="fr-FR" sz="1400" b="1" u="none" strike="noStrike" spc="99">
                <a:solidFill>
                  <a:schemeClr val="dk1"/>
                </a:solidFill>
                <a:effectLst/>
                <a:uFillTx/>
                <a:latin typeface="Arial"/>
                <a:ea typeface="Verdana"/>
              </a:rPr>
              <a:t>collecter des données</a:t>
            </a:r>
            <a:r>
              <a:rPr lang="fr-FR" sz="1400" b="0" u="none" strike="noStrike" spc="99">
                <a:solidFill>
                  <a:schemeClr val="dk1"/>
                </a:solidFill>
                <a:effectLst/>
                <a:uFillTx/>
                <a:latin typeface="Arial"/>
                <a:ea typeface="Verdana"/>
              </a:rPr>
              <a:t> (textes de mémoire, documents confidentiels, etc.).</a:t>
            </a:r>
            <a:br>
              <a:rPr sz="1400"/>
            </a:br>
            <a:r>
              <a:rPr lang="fr-FR" sz="1400" b="0" u="sng" strike="noStrike" spc="99">
                <a:solidFill>
                  <a:schemeClr val="dk1"/>
                </a:solidFill>
                <a:effectLst/>
                <a:uFillTx/>
                <a:latin typeface="Arial"/>
                <a:ea typeface="Verdana"/>
              </a:rPr>
              <a:t>Bon réflexe </a:t>
            </a:r>
            <a:r>
              <a:rPr lang="fr-FR" sz="1400" b="0" u="none" strike="noStrike" spc="99">
                <a:solidFill>
                  <a:schemeClr val="dk1"/>
                </a:solidFill>
                <a:effectLst/>
                <a:uFillTx/>
                <a:latin typeface="Arial"/>
                <a:ea typeface="Verdana"/>
              </a:rPr>
              <a:t>: ne jamais soumettre de contenu sensible ou inédit à un outil non sécurisé.</a:t>
            </a:r>
            <a:endParaRPr lang="fr-FR" sz="1400" b="0" u="none" strike="noStrike">
              <a:solidFill>
                <a:srgbClr val="000000"/>
              </a:solidFill>
              <a:effectLst/>
              <a:uFillTx/>
              <a:latin typeface="Arial"/>
            </a:endParaRPr>
          </a:p>
          <a:p>
            <a:pPr defTabSz="914400">
              <a:lnSpc>
                <a:spcPct val="100000"/>
              </a:lnSpc>
              <a:tabLst>
                <a:tab pos="457200" algn="l"/>
              </a:tabLst>
            </a:pPr>
            <a:r>
              <a:rPr lang="fr-FR" sz="1400" b="1" u="none" strike="noStrike" spc="99">
                <a:solidFill>
                  <a:schemeClr val="dk1"/>
                </a:solidFill>
                <a:effectLst/>
                <a:uFillTx/>
                <a:latin typeface="Arial"/>
                <a:ea typeface="Verdana"/>
              </a:rPr>
              <a:t>e. </a:t>
            </a:r>
            <a:r>
              <a:rPr lang="fr-FR" sz="1400" b="1" u="sng" strike="noStrike" spc="99">
                <a:solidFill>
                  <a:schemeClr val="dk1"/>
                </a:solidFill>
                <a:effectLst/>
                <a:uFillTx/>
                <a:latin typeface="Arial"/>
                <a:ea typeface="Verdana"/>
                <a:hlinkClick r:id="rId3" action="ppaction://hlinksldjump"/>
              </a:rPr>
              <a:t>Dépendance cognitive</a:t>
            </a:r>
            <a:endParaRPr lang="fr-FR" sz="1400" b="0" u="none" strike="noStrike">
              <a:solidFill>
                <a:srgbClr val="000000"/>
              </a:solidFill>
              <a:effectLst/>
              <a:uFillTx/>
              <a:latin typeface="Arial"/>
            </a:endParaRPr>
          </a:p>
          <a:p>
            <a:pPr marL="800280" lvl="1" indent="-343080" defTabSz="914400">
              <a:lnSpc>
                <a:spcPct val="100000"/>
              </a:lnSpc>
              <a:buClr>
                <a:srgbClr val="000000"/>
              </a:buClr>
              <a:buFont typeface="Symbol" charset="2"/>
              <a:buChar char=""/>
              <a:tabLst>
                <a:tab pos="457200" algn="l"/>
              </a:tabLst>
            </a:pPr>
            <a:r>
              <a:rPr lang="fr-FR" sz="1400" b="0" u="none" strike="noStrike" spc="99">
                <a:solidFill>
                  <a:schemeClr val="dk1"/>
                </a:solidFill>
                <a:effectLst/>
                <a:uFillTx/>
                <a:latin typeface="Arial"/>
                <a:ea typeface="Verdana"/>
              </a:rPr>
              <a:t>Risque de </a:t>
            </a:r>
            <a:r>
              <a:rPr lang="fr-FR" sz="1400" b="1" u="none" strike="noStrike" spc="99">
                <a:solidFill>
                  <a:schemeClr val="dk1"/>
                </a:solidFill>
                <a:effectLst/>
                <a:uFillTx/>
                <a:latin typeface="Arial"/>
                <a:ea typeface="Verdana"/>
              </a:rPr>
              <a:t>perte d’autonomie intellectuelle</a:t>
            </a:r>
            <a:r>
              <a:rPr lang="fr-FR" sz="1400" b="0" u="none" strike="noStrike" spc="99">
                <a:solidFill>
                  <a:schemeClr val="dk1"/>
                </a:solidFill>
                <a:effectLst/>
                <a:uFillTx/>
                <a:latin typeface="Arial"/>
                <a:ea typeface="Verdana"/>
              </a:rPr>
              <a:t> si l’on délègue trop à l’IA la recherche ou la rédaction.</a:t>
            </a:r>
            <a:br>
              <a:rPr sz="1400"/>
            </a:br>
            <a:r>
              <a:rPr lang="fr-FR" sz="1400" b="0" u="sng" strike="noStrike" spc="99">
                <a:solidFill>
                  <a:schemeClr val="dk1"/>
                </a:solidFill>
                <a:effectLst/>
                <a:uFillTx/>
                <a:latin typeface="Arial"/>
                <a:ea typeface="Verdana"/>
              </a:rPr>
              <a:t>Bon réflexe </a:t>
            </a:r>
            <a:r>
              <a:rPr lang="fr-FR" sz="1400" b="0" u="none" strike="noStrike" spc="99">
                <a:solidFill>
                  <a:schemeClr val="dk1"/>
                </a:solidFill>
                <a:effectLst/>
                <a:uFillTx/>
                <a:latin typeface="Arial"/>
                <a:ea typeface="Verdana"/>
              </a:rPr>
              <a:t>: utiliser l’IA comme </a:t>
            </a:r>
            <a:r>
              <a:rPr lang="fr-FR" sz="1400" b="1" u="none" strike="noStrike" spc="99">
                <a:solidFill>
                  <a:schemeClr val="dk1"/>
                </a:solidFill>
                <a:effectLst/>
                <a:uFillTx/>
                <a:latin typeface="Arial"/>
                <a:ea typeface="Verdana"/>
              </a:rPr>
              <a:t>assistant</a:t>
            </a:r>
            <a:r>
              <a:rPr lang="fr-FR" sz="1400" b="0" u="none" strike="noStrike" spc="99">
                <a:solidFill>
                  <a:schemeClr val="dk1"/>
                </a:solidFill>
                <a:effectLst/>
                <a:uFillTx/>
                <a:latin typeface="Arial"/>
                <a:ea typeface="Verdana"/>
              </a:rPr>
              <a:t>, pas comme </a:t>
            </a:r>
            <a:r>
              <a:rPr lang="fr-FR" sz="1400" b="1" u="none" strike="noStrike" spc="99">
                <a:solidFill>
                  <a:schemeClr val="dk1"/>
                </a:solidFill>
                <a:effectLst/>
                <a:uFillTx/>
                <a:latin typeface="Arial"/>
                <a:ea typeface="Verdana"/>
              </a:rPr>
              <a:t>auteur</a:t>
            </a:r>
            <a:r>
              <a:rPr lang="fr-FR" sz="1400" b="0" u="none" strike="noStrike" spc="99">
                <a:solidFill>
                  <a:schemeClr val="dk1"/>
                </a:solidFill>
                <a:effectLst/>
                <a:uFillTx/>
                <a:latin typeface="Arial"/>
                <a:ea typeface="Verdana"/>
              </a:rPr>
              <a:t>.</a:t>
            </a:r>
            <a:endParaRPr lang="fr-FR" sz="1400" b="0" u="none" strike="noStrike">
              <a:solidFill>
                <a:srgbClr val="000000"/>
              </a:solidFill>
              <a:effectLst/>
              <a:uFillTx/>
              <a:latin typeface="Arial"/>
            </a:endParaRPr>
          </a:p>
        </p:txBody>
      </p:sp>
      <p:sp>
        <p:nvSpPr>
          <p:cNvPr id="265" name="PlaceHolder 1"/>
          <p:cNvSpPr>
            <a:spLocks noGrp="1"/>
          </p:cNvSpPr>
          <p:nvPr>
            <p:ph type="ftr" idx="61"/>
          </p:nvPr>
        </p:nvSpPr>
        <p:spPr>
          <a:xfrm>
            <a:off x="2959920" y="6436440"/>
            <a:ext cx="6271920" cy="36864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Calibri"/>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Calibri"/>
              </a:rPr>
              <a:t>DGD BAPSO – Service formation des usagers – 2025</a:t>
            </a:r>
            <a:endParaRPr lang="fr-FR" sz="1200" b="0" u="none" strike="noStrike">
              <a:solidFill>
                <a:srgbClr val="000000"/>
              </a:solidFill>
              <a:effectLst/>
              <a:uFillTx/>
              <a:latin typeface="Times New Roman"/>
            </a:endParaRPr>
          </a:p>
        </p:txBody>
      </p:sp>
      <p:sp>
        <p:nvSpPr>
          <p:cNvPr id="266" name="Titre 5"/>
          <p:cNvSpPr/>
          <p:nvPr/>
        </p:nvSpPr>
        <p:spPr>
          <a:xfrm>
            <a:off x="124920" y="95400"/>
            <a:ext cx="3413160" cy="354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50000"/>
              </a:lnSpc>
            </a:pPr>
            <a:r>
              <a:rPr lang="fr-FR" sz="1600" b="1" u="none" strike="noStrike">
                <a:solidFill>
                  <a:schemeClr val="dk1">
                    <a:lumMod val="85000"/>
                    <a:lumOff val="15000"/>
                  </a:schemeClr>
                </a:solidFill>
                <a:effectLst/>
                <a:uFillTx/>
                <a:latin typeface="Arial"/>
                <a:ea typeface="Verdana"/>
              </a:rPr>
              <a:t>II – 2</a:t>
            </a:r>
            <a:endParaRPr lang="fr-FR" sz="1600" b="0" u="none" strike="noStrike">
              <a:solidFill>
                <a:srgbClr val="000000"/>
              </a:solidFill>
              <a:effectLst/>
              <a:uFillTx/>
              <a:latin typeface="Arial"/>
            </a:endParaRPr>
          </a:p>
        </p:txBody>
      </p:sp>
      <p:sp>
        <p:nvSpPr>
          <p:cNvPr id="267" name="ZoneTexte 2"/>
          <p:cNvSpPr/>
          <p:nvPr/>
        </p:nvSpPr>
        <p:spPr>
          <a:xfrm>
            <a:off x="2051280" y="11160"/>
            <a:ext cx="8088480" cy="5223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fr-FR" sz="2800" b="1" u="none" strike="noStrike" spc="99">
                <a:solidFill>
                  <a:schemeClr val="dk1"/>
                </a:solidFill>
                <a:effectLst/>
                <a:uFillTx/>
                <a:latin typeface="Arial"/>
                <a:ea typeface="Verdana"/>
              </a:rPr>
              <a:t>Utilisation d’outils d’intelligence artificielle</a:t>
            </a:r>
            <a:endParaRPr lang="fr-FR" sz="2800" b="0" u="none" strike="noStrike">
              <a:solidFill>
                <a:srgbClr val="000000"/>
              </a:solidFill>
              <a:effectLst/>
              <a:uFillTx/>
              <a:latin typeface="Arial"/>
            </a:endParaRPr>
          </a:p>
        </p:txBody>
      </p:sp>
      <p:sp>
        <p:nvSpPr>
          <p:cNvPr id="268" name="ZoneTexte 3"/>
          <p:cNvSpPr/>
          <p:nvPr/>
        </p:nvSpPr>
        <p:spPr>
          <a:xfrm>
            <a:off x="2149920" y="518760"/>
            <a:ext cx="7891200" cy="3686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fr-FR" sz="1800" b="0" u="sng" strike="noStrike" spc="99">
                <a:solidFill>
                  <a:schemeClr val="dk1"/>
                </a:solidFill>
                <a:effectLst/>
                <a:uFillTx/>
                <a:latin typeface="Arial"/>
                <a:ea typeface="Verdana"/>
                <a:hlinkClick r:id="rId4"/>
              </a:rPr>
              <a:t>https://chatgpt.com/share/690327ca-a3d0-800b-83c4-62f7528913f6</a:t>
            </a:r>
            <a:endParaRPr lang="fr-FR" sz="1800" b="0" u="none" strike="noStrike">
              <a:solidFill>
                <a:srgbClr val="000000"/>
              </a:solidFill>
              <a:effectLst/>
              <a:uFillTx/>
              <a:latin typeface="Arial"/>
            </a:endParaRPr>
          </a:p>
        </p:txBody>
      </p:sp>
      <p:sp>
        <p:nvSpPr>
          <p:cNvPr id="3" name="PlaceHolder 2"/>
          <p:cNvSpPr>
            <a:spLocks noGrp="1"/>
          </p:cNvSpPr>
          <p:nvPr>
            <p:ph type="sldNum" idx="27"/>
          </p:nvPr>
        </p:nvSpPr>
        <p:spPr/>
        <p:txBody>
          <a:bodyPr/>
          <a:lstStyle/>
          <a:p>
            <a:fld id="{48FB649F-B38E-49DB-9737-2770050BB2E5}" type="slidenum">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ZoneTexte 7">
            <a:hlinkClick r:id="rId3"/>
          </p:cNvPr>
          <p:cNvSpPr/>
          <p:nvPr/>
        </p:nvSpPr>
        <p:spPr>
          <a:xfrm>
            <a:off x="838080" y="6240960"/>
            <a:ext cx="336132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1800" b="0" u="sng" strike="noStrike">
                <a:solidFill>
                  <a:schemeClr val="dk1"/>
                </a:solidFill>
                <a:effectLst/>
                <a:uFillTx/>
                <a:latin typeface="Calibri"/>
                <a:hlinkClick r:id="rId4"/>
              </a:rPr>
              <a:t>Source : Microsoft Lab, Cambridge</a:t>
            </a:r>
            <a:endParaRPr lang="fr-FR" sz="1800" b="0" u="none" strike="noStrike">
              <a:solidFill>
                <a:srgbClr val="000000"/>
              </a:solidFill>
              <a:effectLst/>
              <a:uFillTx/>
              <a:latin typeface="Arial"/>
            </a:endParaRPr>
          </a:p>
        </p:txBody>
      </p:sp>
      <p:pic>
        <p:nvPicPr>
          <p:cNvPr id="270" name="Image 10"/>
          <p:cNvPicPr/>
          <p:nvPr/>
        </p:nvPicPr>
        <p:blipFill>
          <a:blip r:embed="rId5"/>
          <a:stretch/>
        </p:blipFill>
        <p:spPr>
          <a:xfrm>
            <a:off x="404640" y="1960200"/>
            <a:ext cx="4554720" cy="4328640"/>
          </a:xfrm>
          <a:prstGeom prst="rect">
            <a:avLst/>
          </a:prstGeom>
          <a:noFill/>
          <a:ln w="0">
            <a:noFill/>
          </a:ln>
        </p:spPr>
      </p:pic>
      <p:sp>
        <p:nvSpPr>
          <p:cNvPr id="271" name="ZoneTexte 11"/>
          <p:cNvSpPr/>
          <p:nvPr/>
        </p:nvSpPr>
        <p:spPr>
          <a:xfrm>
            <a:off x="5421960" y="2129040"/>
            <a:ext cx="6528240" cy="3727800"/>
          </a:xfrm>
          <a:prstGeom prst="rect">
            <a:avLst/>
          </a:prstGeom>
          <a:noFill/>
          <a:ln w="25400">
            <a:solidFill>
              <a:srgbClr val="4472C4"/>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50000"/>
              </a:lnSpc>
            </a:pPr>
            <a:r>
              <a:rPr lang="fr-FR" sz="2000" b="0" u="none" strike="noStrike" spc="201">
                <a:solidFill>
                  <a:srgbClr val="000000"/>
                </a:solidFill>
                <a:effectLst/>
                <a:uFillTx/>
                <a:latin typeface="Arial"/>
                <a:ea typeface="Verdana"/>
              </a:rPr>
              <a:t>« si l’IA générative peut améliorer l'efficacité des travailleurs, elle peut aussi </a:t>
            </a:r>
            <a:r>
              <a:rPr lang="fr-FR" sz="2000" b="1" u="none" strike="noStrike" spc="201">
                <a:solidFill>
                  <a:srgbClr val="000000"/>
                </a:solidFill>
                <a:effectLst/>
                <a:uFillTx/>
                <a:latin typeface="Arial"/>
                <a:ea typeface="Verdana"/>
              </a:rPr>
              <a:t>inhiber l'engagement critique </a:t>
            </a:r>
            <a:r>
              <a:rPr lang="fr-FR" sz="2000" b="0" u="none" strike="noStrike" spc="201">
                <a:solidFill>
                  <a:srgbClr val="000000"/>
                </a:solidFill>
                <a:effectLst/>
                <a:uFillTx/>
                <a:latin typeface="Arial"/>
                <a:ea typeface="Verdana"/>
              </a:rPr>
              <a:t>dans le travail et peut potentiellement conduire à une </a:t>
            </a:r>
            <a:r>
              <a:rPr lang="fr-FR" sz="2000" b="1" u="none" strike="noStrike" spc="201">
                <a:solidFill>
                  <a:srgbClr val="000000"/>
                </a:solidFill>
                <a:effectLst/>
                <a:uFillTx/>
                <a:latin typeface="Arial"/>
                <a:ea typeface="Verdana"/>
              </a:rPr>
              <a:t>dépendance excessive </a:t>
            </a:r>
            <a:r>
              <a:rPr lang="fr-FR" sz="2000" b="0" u="none" strike="noStrike" spc="201">
                <a:solidFill>
                  <a:srgbClr val="000000"/>
                </a:solidFill>
                <a:effectLst/>
                <a:uFillTx/>
                <a:latin typeface="Arial"/>
                <a:ea typeface="Verdana"/>
              </a:rPr>
              <a:t>à long terme à l'égard de l'outil et à une </a:t>
            </a:r>
            <a:r>
              <a:rPr lang="fr-FR" sz="2000" b="1" u="none" strike="noStrike" spc="201">
                <a:solidFill>
                  <a:srgbClr val="000000"/>
                </a:solidFill>
                <a:effectLst/>
                <a:uFillTx/>
                <a:latin typeface="Arial"/>
                <a:ea typeface="Verdana"/>
              </a:rPr>
              <a:t>diminution des compétences</a:t>
            </a:r>
            <a:r>
              <a:rPr lang="fr-FR" sz="2000" b="0" u="none" strike="noStrike" spc="201">
                <a:solidFill>
                  <a:srgbClr val="000000"/>
                </a:solidFill>
                <a:effectLst/>
                <a:uFillTx/>
                <a:latin typeface="Arial"/>
                <a:ea typeface="Verdana"/>
              </a:rPr>
              <a:t> en matière de résolution indépendante des problèmes. » </a:t>
            </a:r>
            <a:endParaRPr lang="fr-FR" sz="2000" b="0" u="none" strike="noStrike">
              <a:solidFill>
                <a:srgbClr val="000000"/>
              </a:solidFill>
              <a:effectLst/>
              <a:uFillTx/>
              <a:latin typeface="Arial"/>
            </a:endParaRPr>
          </a:p>
        </p:txBody>
      </p:sp>
      <p:cxnSp>
        <p:nvCxnSpPr>
          <p:cNvPr id="272" name="Connecteur droit avec flèche 13"/>
          <p:cNvCxnSpPr/>
          <p:nvPr/>
        </p:nvCxnSpPr>
        <p:spPr>
          <a:xfrm>
            <a:off x="4976640" y="3839400"/>
            <a:ext cx="337680" cy="720"/>
          </a:xfrm>
          <a:prstGeom prst="straightConnector1">
            <a:avLst/>
          </a:prstGeom>
          <a:ln w="76200">
            <a:solidFill>
              <a:srgbClr val="4472C4"/>
            </a:solidFill>
            <a:round/>
            <a:tailEnd type="triangle" w="med" len="med"/>
          </a:ln>
        </p:spPr>
      </p:cxnSp>
      <p:sp>
        <p:nvSpPr>
          <p:cNvPr id="273" name="ZoneTexte 15"/>
          <p:cNvSpPr/>
          <p:nvPr/>
        </p:nvSpPr>
        <p:spPr>
          <a:xfrm>
            <a:off x="5888880" y="347400"/>
            <a:ext cx="5685120" cy="1523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50000"/>
              </a:lnSpc>
            </a:pPr>
            <a:r>
              <a:rPr lang="fr-FR" sz="1600" b="0" u="none" strike="noStrike" spc="201">
                <a:solidFill>
                  <a:schemeClr val="dk1"/>
                </a:solidFill>
                <a:effectLst/>
                <a:uFillTx/>
                <a:latin typeface="Arial"/>
                <a:ea typeface="Verdana"/>
              </a:rPr>
              <a:t>L'impact de l'IA générative sur la pensée critique : Réduction de l'effort cognitif et effets de confiance signalés par les participants à une enquête sur les travailleurs de la connaissance.</a:t>
            </a:r>
            <a:endParaRPr lang="fr-FR" sz="1600" b="0" u="none" strike="noStrike">
              <a:solidFill>
                <a:srgbClr val="000000"/>
              </a:solidFill>
              <a:effectLst/>
              <a:uFillTx/>
              <a:latin typeface="Arial"/>
            </a:endParaRPr>
          </a:p>
        </p:txBody>
      </p:sp>
      <p:sp>
        <p:nvSpPr>
          <p:cNvPr id="274" name="ZoneTexte 12"/>
          <p:cNvSpPr/>
          <p:nvPr/>
        </p:nvSpPr>
        <p:spPr>
          <a:xfrm>
            <a:off x="405720" y="344520"/>
            <a:ext cx="5018760" cy="1523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50000"/>
              </a:lnSpc>
            </a:pPr>
            <a:r>
              <a:rPr lang="fr-FR" sz="1600" b="1" u="none" strike="noStrike" spc="201">
                <a:solidFill>
                  <a:schemeClr val="dk1"/>
                </a:solidFill>
                <a:effectLst/>
                <a:uFillTx/>
                <a:latin typeface="Arial"/>
                <a:ea typeface="Verdana"/>
              </a:rPr>
              <a:t>The impact of generative AI on critical thinking: self-reported reductions in cognitive effort and confidence effects from a survey of knowledge workers</a:t>
            </a:r>
            <a:endParaRPr lang="fr-FR" sz="1600" b="0" u="none" strike="noStrike">
              <a:solidFill>
                <a:srgbClr val="000000"/>
              </a:solidFill>
              <a:effectLst/>
              <a:uFillTx/>
              <a:latin typeface="Arial"/>
            </a:endParaRPr>
          </a:p>
        </p:txBody>
      </p:sp>
      <p:sp>
        <p:nvSpPr>
          <p:cNvPr id="275" name="ZoneTexte 1"/>
          <p:cNvSpPr/>
          <p:nvPr/>
        </p:nvSpPr>
        <p:spPr>
          <a:xfrm>
            <a:off x="8363160" y="6110280"/>
            <a:ext cx="2445840" cy="3686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1800" b="0" u="sng" strike="noStrike">
                <a:solidFill>
                  <a:schemeClr val="dk1"/>
                </a:solidFill>
                <a:effectLst/>
                <a:uFillTx/>
                <a:latin typeface="Calibri"/>
                <a:hlinkClick r:id="rId6" action="ppaction://hlinksldjump"/>
              </a:rPr>
              <a:t>Retour à la présentation</a:t>
            </a:r>
            <a:endParaRPr lang="fr-FR" sz="1800" b="0" u="none" strike="noStrike">
              <a:solidFill>
                <a:srgbClr val="000000"/>
              </a:solidFill>
              <a:effectLst/>
              <a:uFillTx/>
              <a:latin typeface="Arial"/>
            </a:endParaRPr>
          </a:p>
        </p:txBody>
      </p:sp>
      <p:sp>
        <p:nvSpPr>
          <p:cNvPr id="276" name="Titre 5"/>
          <p:cNvSpPr/>
          <p:nvPr/>
        </p:nvSpPr>
        <p:spPr>
          <a:xfrm>
            <a:off x="124920" y="95400"/>
            <a:ext cx="3413160" cy="354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50000"/>
              </a:lnSpc>
            </a:pPr>
            <a:r>
              <a:rPr lang="fr-FR" sz="1600" b="1" u="none" strike="noStrike">
                <a:solidFill>
                  <a:schemeClr val="dk1">
                    <a:lumMod val="85000"/>
                    <a:lumOff val="15000"/>
                  </a:schemeClr>
                </a:solidFill>
                <a:effectLst/>
                <a:uFillTx/>
                <a:latin typeface="Arial"/>
                <a:ea typeface="Verdana"/>
              </a:rPr>
              <a:t>II – 2</a:t>
            </a:r>
            <a:endParaRPr lang="fr-FR" sz="1600" b="0" u="none" strike="noStrike">
              <a:solidFill>
                <a:srgbClr val="000000"/>
              </a:solidFill>
              <a:effectLst/>
              <a:uFillTx/>
              <a:latin typeface="Arial"/>
            </a:endParaRPr>
          </a:p>
        </p:txBody>
      </p:sp>
      <p:sp>
        <p:nvSpPr>
          <p:cNvPr id="277" name="PlaceHolder 1"/>
          <p:cNvSpPr>
            <a:spLocks noGrp="1"/>
          </p:cNvSpPr>
          <p:nvPr>
            <p:ph type="ftr" idx="62"/>
          </p:nvPr>
        </p:nvSpPr>
        <p:spPr>
          <a:xfrm>
            <a:off x="3848040" y="6465240"/>
            <a:ext cx="449496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Arial"/>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Arial"/>
              </a:rPr>
              <a:t>DGD BAPSO – Service formation des usagers – 2025</a:t>
            </a:r>
            <a:endParaRPr lang="fr-FR" sz="1200" b="0" u="none" strike="noStrike">
              <a:solidFill>
                <a:srgbClr val="000000"/>
              </a:solidFill>
              <a:effectLst/>
              <a:uFillTx/>
              <a:latin typeface="Times New Roman"/>
            </a:endParaRPr>
          </a:p>
        </p:txBody>
      </p:sp>
      <p:sp>
        <p:nvSpPr>
          <p:cNvPr id="3" name="PlaceHolder 2"/>
          <p:cNvSpPr>
            <a:spLocks noGrp="1"/>
          </p:cNvSpPr>
          <p:nvPr>
            <p:ph type="sldNum" idx="27"/>
          </p:nvPr>
        </p:nvSpPr>
        <p:spPr/>
        <p:txBody>
          <a:bodyPr/>
          <a:lstStyle/>
          <a:p>
            <a:fld id="{467ABDA1-9085-422A-A963-6A2BEA8D211D}" type="slidenum">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PlaceHolder 1"/>
          <p:cNvSpPr>
            <a:spLocks noGrp="1"/>
          </p:cNvSpPr>
          <p:nvPr>
            <p:ph type="title"/>
          </p:nvPr>
        </p:nvSpPr>
        <p:spPr>
          <a:xfrm>
            <a:off x="519480" y="272880"/>
            <a:ext cx="10514880" cy="1043640"/>
          </a:xfrm>
          <a:prstGeom prst="rect">
            <a:avLst/>
          </a:prstGeom>
          <a:noFill/>
          <a:ln w="0">
            <a:noFill/>
          </a:ln>
        </p:spPr>
        <p:txBody>
          <a:bodyPr lIns="91440" tIns="45720" rIns="91440" bIns="45720" anchor="ctr">
            <a:noAutofit/>
          </a:bodyPr>
          <a:lstStyle/>
          <a:p>
            <a:pPr indent="0" defTabSz="914400">
              <a:lnSpc>
                <a:spcPct val="150000"/>
              </a:lnSpc>
              <a:buNone/>
              <a:tabLst>
                <a:tab pos="0" algn="l"/>
              </a:tabLst>
            </a:pPr>
            <a:r>
              <a:rPr lang="fr-FR" sz="4400" b="1" u="none" strike="noStrike" spc="99">
                <a:solidFill>
                  <a:schemeClr val="dk1">
                    <a:lumMod val="85000"/>
                    <a:lumOff val="15000"/>
                  </a:schemeClr>
                </a:solidFill>
                <a:effectLst/>
                <a:uFillTx/>
                <a:latin typeface="Arial"/>
              </a:rPr>
              <a:t>L’IA a-t-elle tout dit ?</a:t>
            </a:r>
            <a:endParaRPr lang="fr-FR" sz="4400" b="0" u="none" strike="noStrike">
              <a:solidFill>
                <a:srgbClr val="000000"/>
              </a:solidFill>
              <a:effectLst/>
              <a:uFillTx/>
              <a:latin typeface="Arial"/>
            </a:endParaRPr>
          </a:p>
        </p:txBody>
      </p:sp>
      <p:sp>
        <p:nvSpPr>
          <p:cNvPr id="279" name="PlaceHolder 2"/>
          <p:cNvSpPr>
            <a:spLocks noGrp="1"/>
          </p:cNvSpPr>
          <p:nvPr>
            <p:ph/>
          </p:nvPr>
        </p:nvSpPr>
        <p:spPr>
          <a:xfrm>
            <a:off x="519480" y="1802880"/>
            <a:ext cx="11476080" cy="4303440"/>
          </a:xfrm>
          <a:prstGeom prst="rect">
            <a:avLst/>
          </a:prstGeom>
          <a:noFill/>
          <a:ln w="0">
            <a:noFill/>
          </a:ln>
        </p:spPr>
        <p:txBody>
          <a:bodyPr lIns="91440" tIns="45720" rIns="91440" bIns="45720" anchor="t">
            <a:normAutofit/>
          </a:bodyPr>
          <a:lstStyle/>
          <a:p>
            <a:pPr marL="228600" indent="-228600" defTabSz="914400">
              <a:lnSpc>
                <a:spcPct val="150000"/>
              </a:lnSpc>
              <a:spcBef>
                <a:spcPts val="1001"/>
              </a:spcBef>
              <a:buClr>
                <a:srgbClr val="404040"/>
              </a:buClr>
              <a:buFont typeface="Arial"/>
              <a:buChar char="•"/>
            </a:pPr>
            <a:r>
              <a:rPr lang="fr-FR" sz="3600" b="0" u="none" strike="noStrike" spc="99">
                <a:solidFill>
                  <a:schemeClr val="dk1">
                    <a:lumMod val="75000"/>
                    <a:lumOff val="25000"/>
                  </a:schemeClr>
                </a:solidFill>
                <a:effectLst/>
                <a:uFillTx/>
                <a:latin typeface="Arial"/>
              </a:rPr>
              <a:t>Quels corpus de données et documents sont questionnés selon les outils utilisés ?</a:t>
            </a:r>
            <a:endParaRPr lang="fr-FR" sz="3600" b="0" u="none" strike="noStrike">
              <a:solidFill>
                <a:srgbClr val="000000"/>
              </a:solidFill>
              <a:effectLst/>
              <a:uFillTx/>
              <a:latin typeface="Arial"/>
            </a:endParaRPr>
          </a:p>
          <a:p>
            <a:pPr marL="228600" indent="-228600" defTabSz="914400">
              <a:lnSpc>
                <a:spcPct val="150000"/>
              </a:lnSpc>
              <a:spcBef>
                <a:spcPts val="1001"/>
              </a:spcBef>
              <a:buClr>
                <a:srgbClr val="404040"/>
              </a:buClr>
              <a:buFont typeface="Arial"/>
              <a:buChar char="•"/>
            </a:pPr>
            <a:r>
              <a:rPr lang="fr-FR" sz="3600" b="0" u="none" strike="noStrike" spc="99">
                <a:solidFill>
                  <a:schemeClr val="dk1">
                    <a:lumMod val="75000"/>
                    <a:lumOff val="25000"/>
                  </a:schemeClr>
                </a:solidFill>
                <a:effectLst/>
                <a:uFillTx/>
                <a:latin typeface="Arial"/>
              </a:rPr>
              <a:t>Quels sont les coûts environnementaux de la fabrication et l’utilisation des outils d’IA ?</a:t>
            </a:r>
            <a:endParaRPr lang="fr-FR" sz="3600" b="0" u="none" strike="noStrike">
              <a:solidFill>
                <a:srgbClr val="000000"/>
              </a:solidFill>
              <a:effectLst/>
              <a:uFillTx/>
              <a:latin typeface="Arial"/>
            </a:endParaRPr>
          </a:p>
        </p:txBody>
      </p:sp>
      <p:sp>
        <p:nvSpPr>
          <p:cNvPr id="280" name="Titre 5"/>
          <p:cNvSpPr/>
          <p:nvPr/>
        </p:nvSpPr>
        <p:spPr>
          <a:xfrm>
            <a:off x="124920" y="95400"/>
            <a:ext cx="3413160" cy="354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50000"/>
              </a:lnSpc>
            </a:pPr>
            <a:r>
              <a:rPr lang="fr-FR" sz="1600" b="1" u="none" strike="noStrike">
                <a:solidFill>
                  <a:schemeClr val="dk1">
                    <a:lumMod val="85000"/>
                    <a:lumOff val="15000"/>
                  </a:schemeClr>
                </a:solidFill>
                <a:effectLst/>
                <a:uFillTx/>
                <a:latin typeface="Arial"/>
                <a:ea typeface="Verdana"/>
              </a:rPr>
              <a:t>II – 2</a:t>
            </a:r>
            <a:endParaRPr lang="fr-FR" sz="1600" b="0" u="none" strike="noStrike">
              <a:solidFill>
                <a:srgbClr val="000000"/>
              </a:solidFill>
              <a:effectLst/>
              <a:uFillTx/>
              <a:latin typeface="Arial"/>
            </a:endParaRPr>
          </a:p>
        </p:txBody>
      </p:sp>
      <p:sp>
        <p:nvSpPr>
          <p:cNvPr id="281" name="PlaceHolder 3"/>
          <p:cNvSpPr>
            <a:spLocks noGrp="1"/>
          </p:cNvSpPr>
          <p:nvPr>
            <p:ph type="ftr" idx="63"/>
          </p:nvPr>
        </p:nvSpPr>
        <p:spPr>
          <a:xfrm>
            <a:off x="3848040" y="6356520"/>
            <a:ext cx="449496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Arial"/>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Arial"/>
              </a:rPr>
              <a:t>DGD BAPSO – Service formation des usagers – 2025</a:t>
            </a:r>
            <a:endParaRPr lang="fr-FR" sz="1200" b="0" u="none" strike="noStrike">
              <a:solidFill>
                <a:srgbClr val="000000"/>
              </a:solidFill>
              <a:effectLst/>
              <a:uFillTx/>
              <a:latin typeface="Times New Roman"/>
            </a:endParaRPr>
          </a:p>
        </p:txBody>
      </p:sp>
      <p:sp>
        <p:nvSpPr>
          <p:cNvPr id="5" name="PlaceHolder 4"/>
          <p:cNvSpPr>
            <a:spLocks noGrp="1"/>
          </p:cNvSpPr>
          <p:nvPr>
            <p:ph type="sldNum" idx="36"/>
          </p:nvPr>
        </p:nvSpPr>
        <p:spPr/>
        <p:txBody>
          <a:bodyPr/>
          <a:lstStyle/>
          <a:p>
            <a:fld id="{F48FA72F-1ECD-4AF2-A028-C0A327F75AB5}" type="slidenum">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2" name="Tableau 8"/>
          <p:cNvGraphicFramePr/>
          <p:nvPr/>
        </p:nvGraphicFramePr>
        <p:xfrm>
          <a:off x="325440" y="642600"/>
          <a:ext cx="11244240" cy="5661720"/>
        </p:xfrm>
        <a:graphic>
          <a:graphicData uri="http://schemas.openxmlformats.org/drawingml/2006/table">
            <a:tbl>
              <a:tblPr/>
              <a:tblGrid>
                <a:gridCol w="3281040">
                  <a:extLst>
                    <a:ext uri="{9D8B030D-6E8A-4147-A177-3AD203B41FA5}">
                      <a16:colId xmlns:a16="http://schemas.microsoft.com/office/drawing/2014/main" val="20000"/>
                    </a:ext>
                  </a:extLst>
                </a:gridCol>
                <a:gridCol w="3619440">
                  <a:extLst>
                    <a:ext uri="{9D8B030D-6E8A-4147-A177-3AD203B41FA5}">
                      <a16:colId xmlns:a16="http://schemas.microsoft.com/office/drawing/2014/main" val="20001"/>
                    </a:ext>
                  </a:extLst>
                </a:gridCol>
                <a:gridCol w="4343760">
                  <a:extLst>
                    <a:ext uri="{9D8B030D-6E8A-4147-A177-3AD203B41FA5}">
                      <a16:colId xmlns:a16="http://schemas.microsoft.com/office/drawing/2014/main" val="20002"/>
                    </a:ext>
                  </a:extLst>
                </a:gridCol>
              </a:tblGrid>
              <a:tr h="648000">
                <a:tc>
                  <a:txBody>
                    <a:bodyPr/>
                    <a:lstStyle/>
                    <a:p>
                      <a:pPr algn="ctr" defTabSz="914400">
                        <a:lnSpc>
                          <a:spcPct val="100000"/>
                        </a:lnSpc>
                      </a:pPr>
                      <a:r>
                        <a:rPr lang="fr-FR" sz="2000" b="1" u="none" strike="noStrike">
                          <a:solidFill>
                            <a:schemeClr val="lt1"/>
                          </a:solidFill>
                          <a:effectLst/>
                          <a:uFillTx/>
                          <a:latin typeface="Arial"/>
                          <a:ea typeface="Verdana"/>
                        </a:rPr>
                        <a:t>Nom de l’interface de l’IA</a:t>
                      </a:r>
                      <a:endParaRPr lang="fr-FR" sz="2000" b="0" u="none" strike="noStrike">
                        <a:solidFill>
                          <a:srgbClr val="FFFFFF"/>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pPr>
                      <a:r>
                        <a:rPr lang="fr-FR" sz="2000" b="1" u="none" strike="noStrike">
                          <a:solidFill>
                            <a:schemeClr val="lt1"/>
                          </a:solidFill>
                          <a:effectLst/>
                          <a:uFillTx/>
                          <a:latin typeface="Arial"/>
                          <a:ea typeface="Verdana"/>
                        </a:rPr>
                        <a:t>Corpus</a:t>
                      </a:r>
                      <a:endParaRPr lang="fr-FR" sz="2000" b="0" u="none" strike="noStrike">
                        <a:solidFill>
                          <a:srgbClr val="FFFFFF"/>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pPr>
                      <a:r>
                        <a:rPr lang="fr-FR" sz="2000" b="1" u="none" strike="noStrike">
                          <a:solidFill>
                            <a:schemeClr val="lt1"/>
                          </a:solidFill>
                          <a:effectLst/>
                          <a:uFillTx/>
                          <a:latin typeface="Arial"/>
                          <a:ea typeface="Verdana"/>
                        </a:rPr>
                        <a:t>Qui la produit/possède</a:t>
                      </a:r>
                      <a:endParaRPr lang="fr-FR" sz="2000" b="0" u="none" strike="noStrike">
                        <a:solidFill>
                          <a:srgbClr val="FFFFFF"/>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extLst>
                  <a:ext uri="{0D108BD9-81ED-4DB2-BD59-A6C34878D82A}">
                    <a16:rowId xmlns:a16="http://schemas.microsoft.com/office/drawing/2014/main" val="10000"/>
                  </a:ext>
                </a:extLst>
              </a:tr>
              <a:tr h="559800">
                <a:tc>
                  <a:txBody>
                    <a:bodyPr/>
                    <a:lstStyle/>
                    <a:p>
                      <a:pPr algn="ctr" defTabSz="914400">
                        <a:lnSpc>
                          <a:spcPct val="100000"/>
                        </a:lnSpc>
                      </a:pPr>
                      <a:r>
                        <a:rPr lang="fr-FR" sz="2400" b="0" u="none" strike="noStrike">
                          <a:solidFill>
                            <a:schemeClr val="dk1"/>
                          </a:solidFill>
                          <a:effectLst/>
                          <a:uFillTx/>
                          <a:latin typeface="Arial"/>
                          <a:ea typeface="Verdana"/>
                        </a:rPr>
                        <a:t>Consensus</a:t>
                      </a:r>
                      <a:endParaRPr lang="fr-FR" sz="24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algn="ctr" defTabSz="914400">
                        <a:lnSpc>
                          <a:spcPct val="100000"/>
                        </a:lnSpc>
                      </a:pPr>
                      <a:r>
                        <a:rPr lang="fr-FR" sz="2400" b="0" u="sng" strike="noStrike">
                          <a:solidFill>
                            <a:schemeClr val="dk1"/>
                          </a:solidFill>
                          <a:effectLst/>
                          <a:uFillTx/>
                          <a:latin typeface="Arial"/>
                          <a:ea typeface="Verdana"/>
                          <a:hlinkClick r:id="rId3"/>
                        </a:rPr>
                        <a:t>OpenAlex, Semantic Scholar, PubMed</a:t>
                      </a:r>
                      <a:endParaRPr lang="fr-FR" sz="24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algn="r" defTabSz="914400">
                        <a:lnSpc>
                          <a:spcPct val="100000"/>
                        </a:lnSpc>
                      </a:pPr>
                      <a:r>
                        <a:rPr lang="fr-FR" sz="2400" b="0" u="none" strike="noStrike">
                          <a:solidFill>
                            <a:schemeClr val="dk1"/>
                          </a:solidFill>
                          <a:effectLst/>
                          <a:uFillTx/>
                          <a:latin typeface="Arial"/>
                          <a:ea typeface="Verdana"/>
                        </a:rPr>
                        <a:t>Consensus Inc. – USA </a:t>
                      </a:r>
                      <a:endParaRPr lang="fr-FR" sz="24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1"/>
                  </a:ext>
                </a:extLst>
              </a:tr>
              <a:tr h="509400">
                <a:tc>
                  <a:txBody>
                    <a:bodyPr/>
                    <a:lstStyle/>
                    <a:p>
                      <a:pPr algn="ctr" defTabSz="914400">
                        <a:lnSpc>
                          <a:spcPct val="100000"/>
                        </a:lnSpc>
                      </a:pPr>
                      <a:r>
                        <a:rPr lang="fr-FR" sz="2400" b="0" u="none" strike="noStrike">
                          <a:solidFill>
                            <a:schemeClr val="dk1"/>
                          </a:solidFill>
                          <a:effectLst/>
                          <a:uFillTx/>
                          <a:latin typeface="Arial"/>
                          <a:ea typeface="Verdana"/>
                        </a:rPr>
                        <a:t>Elicit</a:t>
                      </a:r>
                      <a:endParaRPr lang="fr-FR" sz="24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fr-FR" sz="2400" b="0" u="sng" strike="noStrike">
                          <a:solidFill>
                            <a:schemeClr val="dk1"/>
                          </a:solidFill>
                          <a:effectLst/>
                          <a:uFillTx/>
                          <a:latin typeface="Arial"/>
                          <a:ea typeface="Verdana"/>
                          <a:hlinkClick r:id="rId4"/>
                        </a:rPr>
                        <a:t>OpenAlex, Semantic Scholar, PubMed</a:t>
                      </a:r>
                      <a:endParaRPr lang="fr-FR" sz="24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r" defTabSz="914400">
                        <a:lnSpc>
                          <a:spcPct val="100000"/>
                        </a:lnSpc>
                      </a:pPr>
                      <a:r>
                        <a:rPr lang="fr-FR" sz="2400" b="0" u="none" strike="noStrike">
                          <a:solidFill>
                            <a:schemeClr val="dk1"/>
                          </a:solidFill>
                          <a:effectLst/>
                          <a:uFillTx/>
                          <a:latin typeface="Arial"/>
                          <a:ea typeface="Verdana"/>
                        </a:rPr>
                        <a:t>Ought – USA</a:t>
                      </a:r>
                      <a:endParaRPr lang="fr-FR" sz="24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2"/>
                  </a:ext>
                </a:extLst>
              </a:tr>
              <a:tr h="559800">
                <a:tc>
                  <a:txBody>
                    <a:bodyPr/>
                    <a:lstStyle/>
                    <a:p>
                      <a:pPr algn="ctr" defTabSz="914400">
                        <a:lnSpc>
                          <a:spcPct val="100000"/>
                        </a:lnSpc>
                      </a:pPr>
                      <a:r>
                        <a:rPr lang="fr-FR" sz="2400" b="0" u="none" strike="noStrike">
                          <a:solidFill>
                            <a:schemeClr val="dk1"/>
                          </a:solidFill>
                          <a:effectLst/>
                          <a:uFillTx/>
                          <a:latin typeface="Arial"/>
                          <a:ea typeface="Verdana"/>
                        </a:rPr>
                        <a:t>Research Rabbit</a:t>
                      </a:r>
                      <a:endParaRPr lang="fr-FR" sz="24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pPr>
                      <a:r>
                        <a:rPr lang="fr-FR" sz="2400" b="0" u="sng" strike="noStrike">
                          <a:solidFill>
                            <a:schemeClr val="dk1"/>
                          </a:solidFill>
                          <a:effectLst/>
                          <a:uFillTx/>
                          <a:latin typeface="Arial"/>
                          <a:ea typeface="Verdana"/>
                          <a:hlinkClick r:id="rId5"/>
                        </a:rPr>
                        <a:t>OpenAlex, Semantic Scholar, Crossref</a:t>
                      </a:r>
                      <a:endParaRPr lang="fr-FR" sz="24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r" defTabSz="914400">
                        <a:lnSpc>
                          <a:spcPct val="100000"/>
                        </a:lnSpc>
                      </a:pPr>
                      <a:r>
                        <a:rPr lang="fr-FR" sz="2400" b="0" u="none" strike="noStrike">
                          <a:solidFill>
                            <a:schemeClr val="dk1"/>
                          </a:solidFill>
                          <a:effectLst/>
                          <a:uFillTx/>
                          <a:latin typeface="Arial"/>
                          <a:ea typeface="Verdana"/>
                        </a:rPr>
                        <a:t>Research Rabbit Inc. – USA</a:t>
                      </a:r>
                      <a:endParaRPr lang="fr-FR" sz="24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3"/>
                  </a:ext>
                </a:extLst>
              </a:tr>
              <a:tr h="507240">
                <a:tc>
                  <a:txBody>
                    <a:bodyPr/>
                    <a:lstStyle/>
                    <a:p>
                      <a:pPr algn="ctr" defTabSz="914400">
                        <a:lnSpc>
                          <a:spcPct val="100000"/>
                        </a:lnSpc>
                      </a:pPr>
                      <a:r>
                        <a:rPr lang="fr-FR" sz="2400" b="0" u="none" strike="noStrike">
                          <a:solidFill>
                            <a:schemeClr val="dk1"/>
                          </a:solidFill>
                          <a:effectLst/>
                          <a:uFillTx/>
                          <a:latin typeface="Arial"/>
                          <a:ea typeface="Verdana"/>
                        </a:rPr>
                        <a:t>NotebookLM</a:t>
                      </a:r>
                      <a:endParaRPr lang="fr-FR" sz="24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fr-FR" sz="2400" b="0" u="none" strike="noStrike">
                          <a:solidFill>
                            <a:schemeClr val="dk1"/>
                          </a:solidFill>
                          <a:effectLst/>
                          <a:uFillTx/>
                          <a:latin typeface="Arial"/>
                          <a:ea typeface="Verdana"/>
                        </a:rPr>
                        <a:t>Donné par l’usager</a:t>
                      </a:r>
                      <a:endParaRPr lang="fr-FR" sz="24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r" defTabSz="914400">
                        <a:lnSpc>
                          <a:spcPct val="100000"/>
                        </a:lnSpc>
                      </a:pPr>
                      <a:r>
                        <a:rPr lang="fr-FR" sz="2400" b="0" u="none" strike="noStrike">
                          <a:solidFill>
                            <a:schemeClr val="dk1"/>
                          </a:solidFill>
                          <a:effectLst/>
                          <a:uFillTx/>
                          <a:latin typeface="Arial"/>
                          <a:ea typeface="Verdana"/>
                        </a:rPr>
                        <a:t>Google Labs (Alphabet) - USA</a:t>
                      </a:r>
                      <a:endParaRPr lang="fr-FR" sz="24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4"/>
                  </a:ext>
                </a:extLst>
              </a:tr>
              <a:tr h="509400">
                <a:tc>
                  <a:txBody>
                    <a:bodyPr/>
                    <a:lstStyle/>
                    <a:p>
                      <a:pPr algn="ctr" defTabSz="914400">
                        <a:lnSpc>
                          <a:spcPct val="100000"/>
                        </a:lnSpc>
                      </a:pPr>
                      <a:r>
                        <a:rPr lang="fr-FR" sz="2400" b="0" u="none" strike="noStrike">
                          <a:solidFill>
                            <a:schemeClr val="dk1"/>
                          </a:solidFill>
                          <a:effectLst/>
                          <a:uFillTx/>
                          <a:latin typeface="Arial"/>
                          <a:ea typeface="Verdana"/>
                        </a:rPr>
                        <a:t>ChatGPT</a:t>
                      </a:r>
                      <a:endParaRPr lang="fr-FR" sz="24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pPr>
                      <a:r>
                        <a:rPr lang="fr-FR" sz="2400" b="0" u="none" strike="noStrike">
                          <a:solidFill>
                            <a:schemeClr val="dk1"/>
                          </a:solidFill>
                          <a:effectLst/>
                          <a:uFillTx/>
                          <a:latin typeface="Arial"/>
                          <a:ea typeface="Verdana"/>
                        </a:rPr>
                        <a:t>Sources web ouvertes</a:t>
                      </a:r>
                      <a:endParaRPr lang="fr-FR" sz="24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r" defTabSz="914400">
                        <a:lnSpc>
                          <a:spcPct val="100000"/>
                        </a:lnSpc>
                        <a:tabLst>
                          <a:tab pos="0" algn="l"/>
                        </a:tabLst>
                      </a:pPr>
                      <a:r>
                        <a:rPr lang="fr-FR" sz="2400" b="0" u="none" strike="noStrike">
                          <a:solidFill>
                            <a:schemeClr val="dk1"/>
                          </a:solidFill>
                          <a:effectLst/>
                          <a:uFillTx/>
                          <a:latin typeface="Arial"/>
                          <a:ea typeface="Verdana"/>
                        </a:rPr>
                        <a:t>OpenAI (Microsoft) – USA </a:t>
                      </a:r>
                      <a:endParaRPr lang="fr-FR" sz="24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5"/>
                  </a:ext>
                </a:extLst>
              </a:tr>
              <a:tr h="509400">
                <a:tc>
                  <a:txBody>
                    <a:bodyPr/>
                    <a:lstStyle/>
                    <a:p>
                      <a:pPr algn="ctr" defTabSz="914400">
                        <a:lnSpc>
                          <a:spcPct val="100000"/>
                        </a:lnSpc>
                      </a:pPr>
                      <a:r>
                        <a:rPr lang="fr-FR" sz="2400" b="0" u="none" strike="noStrike">
                          <a:solidFill>
                            <a:schemeClr val="dk1"/>
                          </a:solidFill>
                          <a:effectLst/>
                          <a:uFillTx/>
                          <a:latin typeface="Arial"/>
                          <a:ea typeface="Verdana"/>
                        </a:rPr>
                        <a:t>Perplexity</a:t>
                      </a:r>
                      <a:endParaRPr lang="fr-FR" sz="24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fr-FR" sz="2400" b="0" u="none" strike="noStrike">
                          <a:solidFill>
                            <a:schemeClr val="dk1"/>
                          </a:solidFill>
                          <a:effectLst/>
                          <a:uFillTx/>
                          <a:latin typeface="Arial"/>
                          <a:ea typeface="Verdana"/>
                        </a:rPr>
                        <a:t>Sources web ouvertes</a:t>
                      </a:r>
                      <a:endParaRPr lang="fr-FR" sz="24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r" defTabSz="914400">
                        <a:lnSpc>
                          <a:spcPct val="100000"/>
                        </a:lnSpc>
                      </a:pPr>
                      <a:r>
                        <a:rPr lang="fr-FR" sz="2400" b="0" u="none" strike="noStrike">
                          <a:solidFill>
                            <a:schemeClr val="dk1"/>
                          </a:solidFill>
                          <a:effectLst/>
                          <a:uFillTx/>
                          <a:latin typeface="Arial"/>
                          <a:ea typeface="Verdana"/>
                        </a:rPr>
                        <a:t>Perplexity AI Inc. – USA </a:t>
                      </a:r>
                      <a:endParaRPr lang="fr-FR" sz="24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6"/>
                  </a:ext>
                </a:extLst>
              </a:tr>
              <a:tr h="509400">
                <a:tc>
                  <a:txBody>
                    <a:bodyPr/>
                    <a:lstStyle/>
                    <a:p>
                      <a:pPr algn="ctr" defTabSz="914400">
                        <a:lnSpc>
                          <a:spcPct val="100000"/>
                        </a:lnSpc>
                      </a:pPr>
                      <a:r>
                        <a:rPr lang="fr-FR" sz="2400" b="0" u="none" strike="noStrike">
                          <a:solidFill>
                            <a:schemeClr val="dk1"/>
                          </a:solidFill>
                          <a:effectLst/>
                          <a:uFillTx/>
                          <a:latin typeface="Arial"/>
                          <a:ea typeface="Verdana"/>
                        </a:rPr>
                        <a:t>Canva</a:t>
                      </a:r>
                      <a:endParaRPr lang="fr-FR" sz="24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tabLst>
                          <a:tab pos="0" algn="l"/>
                        </a:tabLst>
                      </a:pPr>
                      <a:r>
                        <a:rPr lang="fr-FR" sz="2400" b="0" u="none" strike="noStrike">
                          <a:solidFill>
                            <a:schemeClr val="dk1"/>
                          </a:solidFill>
                          <a:effectLst/>
                          <a:uFillTx/>
                          <a:latin typeface="Arial"/>
                          <a:ea typeface="Verdana"/>
                        </a:rPr>
                        <a:t>Sources web ouvertes</a:t>
                      </a:r>
                      <a:endParaRPr lang="fr-FR" sz="24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r" defTabSz="914400">
                        <a:lnSpc>
                          <a:spcPct val="100000"/>
                        </a:lnSpc>
                      </a:pPr>
                      <a:r>
                        <a:rPr lang="fr-FR" sz="2400" b="0" u="none" strike="noStrike">
                          <a:solidFill>
                            <a:schemeClr val="dk1"/>
                          </a:solidFill>
                          <a:effectLst/>
                          <a:uFillTx/>
                          <a:latin typeface="Arial"/>
                          <a:ea typeface="Verdana"/>
                        </a:rPr>
                        <a:t>Canva – Australie</a:t>
                      </a:r>
                      <a:endParaRPr lang="fr-FR" sz="24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7"/>
                  </a:ext>
                </a:extLst>
              </a:tr>
              <a:tr h="509400">
                <a:tc>
                  <a:txBody>
                    <a:bodyPr/>
                    <a:lstStyle/>
                    <a:p>
                      <a:pPr algn="ctr" defTabSz="914400">
                        <a:lnSpc>
                          <a:spcPct val="100000"/>
                        </a:lnSpc>
                      </a:pPr>
                      <a:r>
                        <a:rPr lang="fr-FR" sz="2400" b="0" u="none" strike="noStrike">
                          <a:solidFill>
                            <a:schemeClr val="dk1"/>
                          </a:solidFill>
                          <a:effectLst/>
                          <a:uFillTx/>
                          <a:latin typeface="Arial"/>
                          <a:ea typeface="Verdana"/>
                        </a:rPr>
                        <a:t>DeepL</a:t>
                      </a:r>
                      <a:endParaRPr lang="fr-FR" sz="24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fr-FR" sz="2400" b="0" u="none" strike="noStrike">
                          <a:solidFill>
                            <a:schemeClr val="dk1"/>
                          </a:solidFill>
                          <a:effectLst/>
                          <a:uFillTx/>
                          <a:latin typeface="Arial"/>
                          <a:ea typeface="Verdana"/>
                        </a:rPr>
                        <a:t>Donné par l’usager</a:t>
                      </a:r>
                      <a:endParaRPr lang="fr-FR" sz="24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r" defTabSz="914400">
                        <a:lnSpc>
                          <a:spcPct val="100000"/>
                        </a:lnSpc>
                      </a:pPr>
                      <a:r>
                        <a:rPr lang="fr-FR" sz="2400" b="0" u="none" strike="noStrike">
                          <a:solidFill>
                            <a:schemeClr val="dk1"/>
                          </a:solidFill>
                          <a:effectLst/>
                          <a:uFillTx/>
                          <a:latin typeface="Arial"/>
                          <a:ea typeface="Verdana"/>
                        </a:rPr>
                        <a:t>DeepL GmBH - Allemagne</a:t>
                      </a:r>
                      <a:endParaRPr lang="fr-FR" sz="2400" b="0" u="none" strike="noStrike">
                        <a:solidFill>
                          <a:srgbClr val="000000"/>
                        </a:solidFill>
                        <a:effectLst/>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8"/>
                  </a:ext>
                </a:extLst>
              </a:tr>
            </a:tbl>
          </a:graphicData>
        </a:graphic>
      </p:graphicFrame>
      <p:sp>
        <p:nvSpPr>
          <p:cNvPr id="283" name="Titre 5"/>
          <p:cNvSpPr/>
          <p:nvPr/>
        </p:nvSpPr>
        <p:spPr>
          <a:xfrm>
            <a:off x="124920" y="95400"/>
            <a:ext cx="3413160" cy="354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50000"/>
              </a:lnSpc>
            </a:pPr>
            <a:r>
              <a:rPr lang="fr-FR" sz="1600" b="1" u="none" strike="noStrike">
                <a:solidFill>
                  <a:schemeClr val="dk1">
                    <a:lumMod val="85000"/>
                    <a:lumOff val="15000"/>
                  </a:schemeClr>
                </a:solidFill>
                <a:effectLst/>
                <a:uFillTx/>
                <a:latin typeface="Arial"/>
                <a:ea typeface="Verdana"/>
              </a:rPr>
              <a:t>II – 2</a:t>
            </a:r>
            <a:endParaRPr lang="fr-FR" sz="1600" b="0" u="none" strike="noStrike">
              <a:solidFill>
                <a:srgbClr val="000000"/>
              </a:solidFill>
              <a:effectLst/>
              <a:uFillTx/>
              <a:latin typeface="Arial"/>
            </a:endParaRPr>
          </a:p>
        </p:txBody>
      </p:sp>
      <p:sp>
        <p:nvSpPr>
          <p:cNvPr id="2" name="PlaceHolder 1"/>
          <p:cNvSpPr>
            <a:spLocks noGrp="1"/>
          </p:cNvSpPr>
          <p:nvPr>
            <p:ph type="sldNum" idx="36"/>
          </p:nvPr>
        </p:nvSpPr>
        <p:spPr/>
        <p:txBody>
          <a:bodyPr/>
          <a:lstStyle/>
          <a:p>
            <a:fld id="{F8159F23-2DFE-407F-8130-D8E7540A80E9}" type="slidenum">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Organigramme : Alternative 1616857003"/>
          <p:cNvSpPr/>
          <p:nvPr/>
        </p:nvSpPr>
        <p:spPr>
          <a:xfrm>
            <a:off x="5196600" y="2442600"/>
            <a:ext cx="6504480" cy="3434040"/>
          </a:xfrm>
          <a:prstGeom prst="flowChartAlternateProcess">
            <a:avLst/>
          </a:prstGeom>
          <a:solidFill>
            <a:srgbClr val="FF735C">
              <a:alpha val="28000"/>
            </a:srgbClr>
          </a:solidFill>
          <a:ln w="28575">
            <a:solidFill>
              <a:srgbClr val="FF735C"/>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fr-FR" sz="1800" b="0" u="none" strike="noStrike">
              <a:solidFill>
                <a:srgbClr val="FFFFFF"/>
              </a:solidFill>
              <a:effectLst/>
              <a:uFillTx/>
              <a:latin typeface="Arial"/>
            </a:endParaRPr>
          </a:p>
        </p:txBody>
      </p:sp>
      <p:pic>
        <p:nvPicPr>
          <p:cNvPr id="285" name="Image 1005456866"/>
          <p:cNvPicPr/>
          <p:nvPr/>
        </p:nvPicPr>
        <p:blipFill>
          <a:blip r:embed="rId3"/>
          <a:stretch/>
        </p:blipFill>
        <p:spPr>
          <a:xfrm>
            <a:off x="-5040" y="1742760"/>
            <a:ext cx="4913280" cy="4913280"/>
          </a:xfrm>
          <a:prstGeom prst="rect">
            <a:avLst/>
          </a:prstGeom>
          <a:noFill/>
          <a:ln w="0">
            <a:noFill/>
          </a:ln>
        </p:spPr>
      </p:pic>
      <p:sp>
        <p:nvSpPr>
          <p:cNvPr id="286" name="Organigramme : Alternative 1156412260"/>
          <p:cNvSpPr/>
          <p:nvPr/>
        </p:nvSpPr>
        <p:spPr>
          <a:xfrm>
            <a:off x="2463480" y="201240"/>
            <a:ext cx="7239240" cy="1810440"/>
          </a:xfrm>
          <a:prstGeom prst="flowChartAlternateProcess">
            <a:avLst/>
          </a:prstGeom>
          <a:solidFill>
            <a:srgbClr val="FF735C"/>
          </a:solidFill>
          <a:ln w="28575">
            <a:solidFill>
              <a:srgbClr val="385A64"/>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fr-FR" sz="1800" b="0" u="none" strike="noStrike">
              <a:solidFill>
                <a:srgbClr val="FFFFFF"/>
              </a:solidFill>
              <a:effectLst/>
              <a:uFillTx/>
              <a:latin typeface="Arial"/>
            </a:endParaRPr>
          </a:p>
        </p:txBody>
      </p:sp>
      <p:sp>
        <p:nvSpPr>
          <p:cNvPr id="287" name="PlaceHolder 1"/>
          <p:cNvSpPr>
            <a:spLocks noGrp="1"/>
          </p:cNvSpPr>
          <p:nvPr>
            <p:ph type="title"/>
          </p:nvPr>
        </p:nvSpPr>
        <p:spPr>
          <a:xfrm>
            <a:off x="766080" y="321840"/>
            <a:ext cx="10543680" cy="1689480"/>
          </a:xfrm>
          <a:prstGeom prst="rect">
            <a:avLst/>
          </a:prstGeom>
          <a:noFill/>
          <a:ln w="0">
            <a:noFill/>
          </a:ln>
        </p:spPr>
        <p:txBody>
          <a:bodyPr lIns="91440" tIns="45720" rIns="91440" bIns="45720" numCol="1" spcCol="0" anchor="b">
            <a:normAutofit fontScale="70000" lnSpcReduction="19999"/>
          </a:bodyPr>
          <a:lstStyle/>
          <a:p>
            <a:pPr indent="0" algn="ctr" defTabSz="914400">
              <a:lnSpc>
                <a:spcPct val="150000"/>
              </a:lnSpc>
              <a:buNone/>
              <a:tabLst>
                <a:tab pos="0" algn="l"/>
              </a:tabLst>
            </a:pPr>
            <a:r>
              <a:rPr lang="fr-FR" sz="11500" b="1" u="none" strike="noStrike" spc="99">
                <a:solidFill>
                  <a:schemeClr val="lt1"/>
                </a:solidFill>
                <a:effectLst/>
                <a:uFillTx/>
                <a:latin typeface="Arial Black"/>
                <a:ea typeface="Arial Black"/>
              </a:rPr>
              <a:t>QUIZ IA</a:t>
            </a:r>
            <a:endParaRPr lang="fr-FR" sz="11500" b="0" u="none" strike="noStrike">
              <a:solidFill>
                <a:srgbClr val="000000"/>
              </a:solidFill>
              <a:effectLst/>
              <a:uFillTx/>
              <a:latin typeface="Arial"/>
            </a:endParaRPr>
          </a:p>
        </p:txBody>
      </p:sp>
      <p:sp>
        <p:nvSpPr>
          <p:cNvPr id="288" name="PlaceHolder 2"/>
          <p:cNvSpPr>
            <a:spLocks noGrp="1"/>
          </p:cNvSpPr>
          <p:nvPr>
            <p:ph type="subTitle"/>
          </p:nvPr>
        </p:nvSpPr>
        <p:spPr>
          <a:xfrm>
            <a:off x="5196600" y="2706120"/>
            <a:ext cx="6504480" cy="1785240"/>
          </a:xfrm>
          <a:prstGeom prst="rect">
            <a:avLst/>
          </a:prstGeom>
          <a:noFill/>
          <a:ln w="0">
            <a:noFill/>
          </a:ln>
        </p:spPr>
        <p:txBody>
          <a:bodyPr lIns="91440" tIns="45720" rIns="91440" bIns="45720" numCol="1" spcCol="0" anchor="t">
            <a:noAutofit/>
          </a:bodyPr>
          <a:lstStyle/>
          <a:p>
            <a:pPr indent="0" algn="ctr" defTabSz="914400">
              <a:lnSpc>
                <a:spcPct val="100000"/>
              </a:lnSpc>
              <a:spcBef>
                <a:spcPts val="1001"/>
              </a:spcBef>
              <a:buNone/>
              <a:tabLst>
                <a:tab pos="0" algn="l"/>
              </a:tabLst>
            </a:pPr>
            <a:r>
              <a:rPr lang="fr-FR" sz="3600" b="0" u="none" strike="noStrike" spc="99">
                <a:solidFill>
                  <a:srgbClr val="385A64"/>
                </a:solidFill>
                <a:effectLst/>
                <a:uFillTx/>
                <a:latin typeface="Arial"/>
              </a:rPr>
              <a:t>Répondez à chaque question en choisissant entre les 3 symboles suivants :</a:t>
            </a:r>
            <a:endParaRPr lang="fr-FR" sz="3600" b="0" u="none" strike="noStrike">
              <a:solidFill>
                <a:srgbClr val="000000"/>
              </a:solidFill>
              <a:effectLst/>
              <a:uFillTx/>
              <a:latin typeface="Arial"/>
            </a:endParaRPr>
          </a:p>
        </p:txBody>
      </p:sp>
      <p:sp>
        <p:nvSpPr>
          <p:cNvPr id="289" name="Rectangle 4"/>
          <p:cNvSpPr/>
          <p:nvPr/>
        </p:nvSpPr>
        <p:spPr>
          <a:xfrm>
            <a:off x="8261640" y="4616280"/>
            <a:ext cx="833040" cy="833040"/>
          </a:xfrm>
          <a:prstGeom prst="rect">
            <a:avLst/>
          </a:prstGeom>
          <a:solidFill>
            <a:srgbClr val="FF0000"/>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Calibri"/>
            </a:endParaRPr>
          </a:p>
        </p:txBody>
      </p:sp>
      <p:sp>
        <p:nvSpPr>
          <p:cNvPr id="290" name="Ellipse 5"/>
          <p:cNvSpPr/>
          <p:nvPr/>
        </p:nvSpPr>
        <p:spPr>
          <a:xfrm>
            <a:off x="9453960" y="4616280"/>
            <a:ext cx="833040" cy="833040"/>
          </a:xfrm>
          <a:prstGeom prst="ellipse">
            <a:avLst/>
          </a:prstGeom>
          <a:solidFill>
            <a:schemeClr val="accent6"/>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Calibri"/>
            </a:endParaRPr>
          </a:p>
        </p:txBody>
      </p:sp>
      <p:sp>
        <p:nvSpPr>
          <p:cNvPr id="291" name="Triangle isocèle 6"/>
          <p:cNvSpPr/>
          <p:nvPr/>
        </p:nvSpPr>
        <p:spPr>
          <a:xfrm>
            <a:off x="7069320" y="4616280"/>
            <a:ext cx="833040" cy="833040"/>
          </a:xfrm>
          <a:prstGeom prst="triangle">
            <a:avLst>
              <a:gd name="adj" fmla="val 50000"/>
            </a:avLst>
          </a:prstGeom>
          <a:solidFill>
            <a:srgbClr val="090FFF"/>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Calibri"/>
            </a:endParaRPr>
          </a:p>
        </p:txBody>
      </p:sp>
      <p:sp>
        <p:nvSpPr>
          <p:cNvPr id="292" name="PlaceHolder 3"/>
          <p:cNvSpPr>
            <a:spLocks noGrp="1"/>
          </p:cNvSpPr>
          <p:nvPr>
            <p:ph type="sldNum" idx="64"/>
          </p:nvPr>
        </p:nvSpPr>
        <p:spPr>
          <a:xfrm>
            <a:off x="8610480" y="6356520"/>
            <a:ext cx="2742480" cy="36432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effectLst/>
                <a:uFillTx/>
                <a:latin typeface="Calibri"/>
              </a:defRPr>
            </a:lvl1pPr>
          </a:lstStyle>
          <a:p>
            <a:pPr indent="0" algn="r" defTabSz="914400">
              <a:lnSpc>
                <a:spcPct val="100000"/>
              </a:lnSpc>
              <a:buNone/>
              <a:tabLst>
                <a:tab pos="0" algn="l"/>
              </a:tabLst>
            </a:pPr>
            <a:fld id="{CD8A2376-996B-424A-9257-BB28ACA7BA02}" type="slidenum">
              <a:rPr lang="fr-FR" sz="1200" b="0" u="none" strike="noStrike">
                <a:solidFill>
                  <a:schemeClr val="dk1">
                    <a:tint val="75000"/>
                  </a:schemeClr>
                </a:solidFill>
                <a:effectLst/>
                <a:uFillTx/>
                <a:latin typeface="Calibri"/>
              </a:rPr>
              <a:t>28</a:t>
            </a:fld>
            <a:endParaRPr lang="fr-FR" sz="1200" b="0" u="none" strike="noStrike">
              <a:solidFill>
                <a:srgbClr val="000000"/>
              </a:solidFill>
              <a:effectLst/>
              <a:uFillTx/>
              <a:latin typeface="Times New Roman"/>
            </a:endParaRPr>
          </a:p>
        </p:txBody>
      </p:sp>
      <p:sp>
        <p:nvSpPr>
          <p:cNvPr id="293" name="Titre 5"/>
          <p:cNvSpPr/>
          <p:nvPr/>
        </p:nvSpPr>
        <p:spPr>
          <a:xfrm>
            <a:off x="0" y="-68760"/>
            <a:ext cx="3413160" cy="354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50000"/>
              </a:lnSpc>
            </a:pPr>
            <a:r>
              <a:rPr lang="fr-FR" sz="1600" b="1" u="none" strike="noStrike">
                <a:solidFill>
                  <a:schemeClr val="dk1">
                    <a:lumMod val="85000"/>
                    <a:lumOff val="15000"/>
                  </a:schemeClr>
                </a:solidFill>
                <a:effectLst/>
                <a:uFillTx/>
                <a:latin typeface="Arial"/>
                <a:ea typeface="Verdana"/>
              </a:rPr>
              <a:t>II – 3</a:t>
            </a:r>
            <a:endParaRPr lang="fr-FR" sz="1600" b="0" u="none" strike="noStrike">
              <a:solidFill>
                <a:srgbClr val="000000"/>
              </a:solidFill>
              <a:effectLst/>
              <a:uFillTx/>
              <a:latin typeface="Arial"/>
            </a:endParaRPr>
          </a:p>
        </p:txBody>
      </p:sp>
      <p:sp>
        <p:nvSpPr>
          <p:cNvPr id="294" name="PlaceHolder 4"/>
          <p:cNvSpPr>
            <a:spLocks noGrp="1"/>
          </p:cNvSpPr>
          <p:nvPr>
            <p:ph type="ftr" idx="65"/>
          </p:nvPr>
        </p:nvSpPr>
        <p:spPr>
          <a:xfrm>
            <a:off x="3848040" y="6356520"/>
            <a:ext cx="449496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Arial"/>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Arial"/>
              </a:rPr>
              <a:t>DGD BAPSO – Service formation des usagers – 2025</a:t>
            </a:r>
            <a:endParaRPr lang="fr-FR" sz="1200" b="0" u="none" strike="noStrike">
              <a:solidFill>
                <a:srgbClr val="000000"/>
              </a:solidFill>
              <a:effectLst/>
              <a:uFillTx/>
              <a:latin typeface="Times New Roman"/>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 name="Image 364401502"/>
          <p:cNvPicPr/>
          <p:nvPr/>
        </p:nvPicPr>
        <p:blipFill>
          <a:blip r:embed="rId3">
            <a:alphaModFix amt="35000"/>
          </a:blip>
          <a:stretch/>
        </p:blipFill>
        <p:spPr>
          <a:xfrm>
            <a:off x="9370800" y="4059000"/>
            <a:ext cx="2806920" cy="2806920"/>
          </a:xfrm>
          <a:prstGeom prst="rect">
            <a:avLst/>
          </a:prstGeom>
          <a:noFill/>
          <a:ln w="12700">
            <a:noFill/>
          </a:ln>
        </p:spPr>
      </p:pic>
      <p:sp>
        <p:nvSpPr>
          <p:cNvPr id="296" name="Organigramme : Alternative 2008600892"/>
          <p:cNvSpPr/>
          <p:nvPr/>
        </p:nvSpPr>
        <p:spPr>
          <a:xfrm>
            <a:off x="206640" y="245520"/>
            <a:ext cx="10359000" cy="1604880"/>
          </a:xfrm>
          <a:prstGeom prst="flowChartAlternateProcess">
            <a:avLst/>
          </a:prstGeom>
          <a:solidFill>
            <a:srgbClr val="FF735C">
              <a:alpha val="28000"/>
            </a:srgbClr>
          </a:solidFill>
          <a:ln w="28575">
            <a:solidFill>
              <a:srgbClr val="FF735C"/>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fr-FR" sz="1800" b="0" u="none" strike="noStrike">
              <a:solidFill>
                <a:srgbClr val="FFFFFF"/>
              </a:solidFill>
              <a:effectLst/>
              <a:uFillTx/>
              <a:latin typeface="Arial"/>
            </a:endParaRPr>
          </a:p>
        </p:txBody>
      </p:sp>
      <p:sp>
        <p:nvSpPr>
          <p:cNvPr id="297" name="PlaceHolder 1"/>
          <p:cNvSpPr>
            <a:spLocks noGrp="1"/>
          </p:cNvSpPr>
          <p:nvPr>
            <p:ph type="title"/>
          </p:nvPr>
        </p:nvSpPr>
        <p:spPr>
          <a:xfrm>
            <a:off x="401760" y="365040"/>
            <a:ext cx="9998640" cy="1324800"/>
          </a:xfrm>
          <a:prstGeom prst="rect">
            <a:avLst/>
          </a:prstGeom>
          <a:noFill/>
          <a:ln w="0">
            <a:noFill/>
          </a:ln>
        </p:spPr>
        <p:txBody>
          <a:bodyPr lIns="91440" tIns="45720" rIns="91440" bIns="45720" anchor="ctr">
            <a:normAutofit fontScale="70000" lnSpcReduction="19999"/>
          </a:bodyPr>
          <a:lstStyle/>
          <a:p>
            <a:pPr indent="0" defTabSz="914400">
              <a:lnSpc>
                <a:spcPct val="150000"/>
              </a:lnSpc>
              <a:buNone/>
              <a:tabLst>
                <a:tab pos="0" algn="l"/>
              </a:tabLst>
            </a:pPr>
            <a:r>
              <a:rPr lang="fr-FR" sz="4400" b="1" u="none" strike="noStrike" spc="99">
                <a:solidFill>
                  <a:srgbClr val="385A64"/>
                </a:solidFill>
                <a:effectLst/>
                <a:uFillTx/>
                <a:latin typeface="Arial"/>
              </a:rPr>
              <a:t>Je veux savoir le temps qu’il fera demain à Grenoble, je demande :</a:t>
            </a:r>
            <a:endParaRPr lang="fr-FR" sz="4400" b="0" u="none" strike="noStrike">
              <a:solidFill>
                <a:srgbClr val="000000"/>
              </a:solidFill>
              <a:effectLst/>
              <a:uFillTx/>
              <a:latin typeface="Arial"/>
            </a:endParaRPr>
          </a:p>
        </p:txBody>
      </p:sp>
      <p:sp>
        <p:nvSpPr>
          <p:cNvPr id="298" name="PlaceHolder 2"/>
          <p:cNvSpPr>
            <a:spLocks noGrp="1"/>
          </p:cNvSpPr>
          <p:nvPr>
            <p:ph/>
          </p:nvPr>
        </p:nvSpPr>
        <p:spPr>
          <a:xfrm>
            <a:off x="2585880" y="2180880"/>
            <a:ext cx="10143000" cy="4222800"/>
          </a:xfrm>
          <a:prstGeom prst="rect">
            <a:avLst/>
          </a:prstGeom>
          <a:noFill/>
          <a:ln w="0">
            <a:noFill/>
          </a:ln>
        </p:spPr>
        <p:txBody>
          <a:bodyPr lIns="91440" tIns="45720" rIns="91440" bIns="45720" anchor="t">
            <a:normAutofit fontScale="85000" lnSpcReduction="9999"/>
          </a:bodyPr>
          <a:lstStyle/>
          <a:p>
            <a:pPr indent="0" defTabSz="914400">
              <a:lnSpc>
                <a:spcPct val="110000"/>
              </a:lnSpc>
              <a:spcBef>
                <a:spcPts val="1001"/>
              </a:spcBef>
              <a:buNone/>
              <a:tabLst>
                <a:tab pos="0" algn="l"/>
              </a:tabLst>
            </a:pPr>
            <a:r>
              <a:rPr lang="fr-FR" sz="4400" b="0" u="none" strike="noStrike" spc="99">
                <a:solidFill>
                  <a:srgbClr val="385A64"/>
                </a:solidFill>
                <a:effectLst/>
                <a:uFillTx/>
                <a:latin typeface="Arial"/>
              </a:rPr>
              <a:t> à Chat GPT</a:t>
            </a:r>
            <a:endParaRPr lang="fr-FR" sz="4400" b="0" u="none" strike="noStrike">
              <a:solidFill>
                <a:srgbClr val="000000"/>
              </a:solidFill>
              <a:effectLst/>
              <a:uFillTx/>
              <a:latin typeface="Arial"/>
            </a:endParaRPr>
          </a:p>
          <a:p>
            <a:pPr indent="0" defTabSz="914400">
              <a:lnSpc>
                <a:spcPct val="110000"/>
              </a:lnSpc>
              <a:spcBef>
                <a:spcPts val="1001"/>
              </a:spcBef>
              <a:buNone/>
              <a:tabLst>
                <a:tab pos="0" algn="l"/>
              </a:tabLst>
            </a:pPr>
            <a:endParaRPr lang="fr-FR" sz="4400" b="0" u="none" strike="noStrike">
              <a:solidFill>
                <a:srgbClr val="000000"/>
              </a:solidFill>
              <a:effectLst/>
              <a:uFillTx/>
              <a:latin typeface="Arial"/>
            </a:endParaRPr>
          </a:p>
          <a:p>
            <a:pPr indent="0" defTabSz="914400">
              <a:lnSpc>
                <a:spcPct val="110000"/>
              </a:lnSpc>
              <a:spcBef>
                <a:spcPts val="1001"/>
              </a:spcBef>
              <a:buNone/>
              <a:tabLst>
                <a:tab pos="0" algn="l"/>
              </a:tabLst>
            </a:pPr>
            <a:r>
              <a:rPr lang="fr-FR" sz="4400" b="0" u="none" strike="noStrike" spc="99">
                <a:solidFill>
                  <a:srgbClr val="385A64"/>
                </a:solidFill>
                <a:effectLst/>
                <a:uFillTx/>
                <a:latin typeface="Arial"/>
              </a:rPr>
              <a:t> à la tante de ma belle-sœur qui </a:t>
            </a:r>
            <a:endParaRPr lang="fr-FR" sz="4400" b="0" u="none" strike="noStrike">
              <a:solidFill>
                <a:srgbClr val="000000"/>
              </a:solidFill>
              <a:effectLst/>
              <a:uFillTx/>
              <a:latin typeface="Arial"/>
            </a:endParaRPr>
          </a:p>
          <a:p>
            <a:pPr indent="0" defTabSz="914400">
              <a:lnSpc>
                <a:spcPct val="110000"/>
              </a:lnSpc>
              <a:spcBef>
                <a:spcPts val="1001"/>
              </a:spcBef>
              <a:buNone/>
              <a:tabLst>
                <a:tab pos="0" algn="l"/>
              </a:tabLst>
            </a:pPr>
            <a:r>
              <a:rPr lang="fr-FR" sz="4400" b="0" u="none" strike="noStrike" spc="99">
                <a:solidFill>
                  <a:srgbClr val="385A64"/>
                </a:solidFill>
                <a:effectLst/>
                <a:uFillTx/>
                <a:latin typeface="Arial"/>
              </a:rPr>
              <a:t>connaît un gars à Météo Canada</a:t>
            </a:r>
            <a:endParaRPr lang="fr-FR" sz="4400" b="0" u="none" strike="noStrike">
              <a:solidFill>
                <a:srgbClr val="000000"/>
              </a:solidFill>
              <a:effectLst/>
              <a:uFillTx/>
              <a:latin typeface="Arial"/>
            </a:endParaRPr>
          </a:p>
          <a:p>
            <a:pPr indent="0" defTabSz="914400">
              <a:lnSpc>
                <a:spcPct val="110000"/>
              </a:lnSpc>
              <a:spcBef>
                <a:spcPts val="1001"/>
              </a:spcBef>
              <a:buNone/>
              <a:tabLst>
                <a:tab pos="0" algn="l"/>
              </a:tabLst>
            </a:pPr>
            <a:r>
              <a:rPr lang="fr-FR" sz="4400" b="0" u="none" strike="noStrike" spc="99">
                <a:solidFill>
                  <a:srgbClr val="385A64"/>
                </a:solidFill>
                <a:effectLst/>
                <a:uFillTx/>
                <a:latin typeface="Arial"/>
              </a:rPr>
              <a:t> </a:t>
            </a:r>
            <a:endParaRPr lang="fr-FR" sz="4400" b="0" u="none" strike="noStrike">
              <a:solidFill>
                <a:srgbClr val="000000"/>
              </a:solidFill>
              <a:effectLst/>
              <a:uFillTx/>
              <a:latin typeface="Arial"/>
            </a:endParaRPr>
          </a:p>
          <a:p>
            <a:pPr indent="0" defTabSz="914400">
              <a:lnSpc>
                <a:spcPct val="110000"/>
              </a:lnSpc>
              <a:spcBef>
                <a:spcPts val="1001"/>
              </a:spcBef>
              <a:buNone/>
              <a:tabLst>
                <a:tab pos="0" algn="l"/>
              </a:tabLst>
            </a:pPr>
            <a:r>
              <a:rPr lang="fr-FR" sz="4400" b="0" u="none" strike="noStrike" spc="99">
                <a:solidFill>
                  <a:srgbClr val="385A64"/>
                </a:solidFill>
                <a:effectLst/>
                <a:uFillTx/>
                <a:latin typeface="Arial"/>
              </a:rPr>
              <a:t>à Météo France</a:t>
            </a:r>
            <a:endParaRPr lang="fr-FR" sz="4400" b="0" u="none" strike="noStrike">
              <a:solidFill>
                <a:srgbClr val="000000"/>
              </a:solidFill>
              <a:effectLst/>
              <a:uFillTx/>
              <a:latin typeface="Arial"/>
            </a:endParaRPr>
          </a:p>
        </p:txBody>
      </p:sp>
      <p:sp>
        <p:nvSpPr>
          <p:cNvPr id="299" name="Rectangle 6"/>
          <p:cNvSpPr/>
          <p:nvPr/>
        </p:nvSpPr>
        <p:spPr>
          <a:xfrm>
            <a:off x="1436400" y="3875760"/>
            <a:ext cx="833040" cy="833040"/>
          </a:xfrm>
          <a:prstGeom prst="rect">
            <a:avLst/>
          </a:prstGeom>
          <a:solidFill>
            <a:srgbClr val="FF0000"/>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Calibri"/>
            </a:endParaRPr>
          </a:p>
        </p:txBody>
      </p:sp>
      <p:sp>
        <p:nvSpPr>
          <p:cNvPr id="300" name="Ellipse 7"/>
          <p:cNvSpPr/>
          <p:nvPr/>
        </p:nvSpPr>
        <p:spPr>
          <a:xfrm>
            <a:off x="1436400" y="5462640"/>
            <a:ext cx="833040" cy="833040"/>
          </a:xfrm>
          <a:prstGeom prst="ellipse">
            <a:avLst/>
          </a:prstGeom>
          <a:solidFill>
            <a:schemeClr val="accent6"/>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Calibri"/>
            </a:endParaRPr>
          </a:p>
        </p:txBody>
      </p:sp>
      <p:sp>
        <p:nvSpPr>
          <p:cNvPr id="301" name="Triangle isocèle 8"/>
          <p:cNvSpPr/>
          <p:nvPr/>
        </p:nvSpPr>
        <p:spPr>
          <a:xfrm>
            <a:off x="1436400" y="2174040"/>
            <a:ext cx="833040" cy="833040"/>
          </a:xfrm>
          <a:prstGeom prst="triangle">
            <a:avLst>
              <a:gd name="adj" fmla="val 50000"/>
            </a:avLst>
          </a:prstGeom>
          <a:solidFill>
            <a:srgbClr val="090FFF"/>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Calibri"/>
            </a:endParaRPr>
          </a:p>
        </p:txBody>
      </p:sp>
      <p:sp>
        <p:nvSpPr>
          <p:cNvPr id="302" name="ZoneTexte 9"/>
          <p:cNvSpPr/>
          <p:nvPr/>
        </p:nvSpPr>
        <p:spPr>
          <a:xfrm>
            <a:off x="10759320" y="735480"/>
            <a:ext cx="789840" cy="578880"/>
          </a:xfrm>
          <a:prstGeom prst="rect">
            <a:avLst/>
          </a:prstGeom>
          <a:noFill/>
          <a:ln w="28575">
            <a:solidFill>
              <a:srgbClr val="FF735C"/>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3200" b="1" i="1" u="none" strike="noStrike">
                <a:solidFill>
                  <a:srgbClr val="385A64"/>
                </a:solidFill>
                <a:effectLst/>
                <a:uFillTx/>
                <a:latin typeface="Calibri"/>
              </a:rPr>
              <a:t>1/4</a:t>
            </a:r>
            <a:endParaRPr lang="fr-FR" sz="3200" b="0" u="none" strike="noStrike">
              <a:solidFill>
                <a:srgbClr val="000000"/>
              </a:solidFill>
              <a:effectLst/>
              <a:uFillTx/>
              <a:latin typeface="Arial"/>
            </a:endParaRPr>
          </a:p>
        </p:txBody>
      </p:sp>
      <p:sp>
        <p:nvSpPr>
          <p:cNvPr id="303" name="PlaceHolder 3"/>
          <p:cNvSpPr>
            <a:spLocks noGrp="1"/>
          </p:cNvSpPr>
          <p:nvPr>
            <p:ph type="sldNum" idx="66"/>
          </p:nvPr>
        </p:nvSpPr>
        <p:spPr>
          <a:xfrm>
            <a:off x="8610480" y="6356520"/>
            <a:ext cx="2742480" cy="36432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effectLst/>
                <a:uFillTx/>
                <a:latin typeface="Calibri"/>
              </a:defRPr>
            </a:lvl1pPr>
          </a:lstStyle>
          <a:p>
            <a:pPr indent="0" algn="r" defTabSz="914400">
              <a:lnSpc>
                <a:spcPct val="100000"/>
              </a:lnSpc>
              <a:buNone/>
              <a:tabLst>
                <a:tab pos="0" algn="l"/>
              </a:tabLst>
            </a:pPr>
            <a:fld id="{29B8DCD5-008F-40F9-ACDD-25E33C438A87}" type="slidenum">
              <a:rPr lang="fr-FR" sz="1200" b="0" u="none" strike="noStrike">
                <a:solidFill>
                  <a:schemeClr val="dk1">
                    <a:tint val="75000"/>
                  </a:schemeClr>
                </a:solidFill>
                <a:effectLst/>
                <a:uFillTx/>
                <a:latin typeface="Calibri"/>
              </a:rPr>
              <a:t>29</a:t>
            </a:fld>
            <a:endParaRPr lang="fr-FR" sz="1200" b="0" u="none" strike="noStrike">
              <a:solidFill>
                <a:srgbClr val="000000"/>
              </a:solidFill>
              <a:effectLst/>
              <a:uFillTx/>
              <a:latin typeface="Times New Roman"/>
            </a:endParaRPr>
          </a:p>
        </p:txBody>
      </p:sp>
      <p:sp>
        <p:nvSpPr>
          <p:cNvPr id="304" name="Titre 5"/>
          <p:cNvSpPr/>
          <p:nvPr/>
        </p:nvSpPr>
        <p:spPr>
          <a:xfrm>
            <a:off x="0" y="-68760"/>
            <a:ext cx="3413160" cy="354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50000"/>
              </a:lnSpc>
            </a:pPr>
            <a:r>
              <a:rPr lang="fr-FR" sz="1600" b="1" u="none" strike="noStrike">
                <a:solidFill>
                  <a:schemeClr val="dk1">
                    <a:lumMod val="85000"/>
                    <a:lumOff val="15000"/>
                  </a:schemeClr>
                </a:solidFill>
                <a:effectLst/>
                <a:uFillTx/>
                <a:latin typeface="Arial"/>
                <a:ea typeface="Verdana"/>
              </a:rPr>
              <a:t>II – 3</a:t>
            </a:r>
            <a:endParaRPr lang="fr-FR" sz="1600" b="0" u="none" strike="noStrike">
              <a:solidFill>
                <a:srgbClr val="000000"/>
              </a:solidFill>
              <a:effectLst/>
              <a:uFillTx/>
              <a:latin typeface="Arial"/>
            </a:endParaRPr>
          </a:p>
        </p:txBody>
      </p:sp>
      <p:sp>
        <p:nvSpPr>
          <p:cNvPr id="305" name="PlaceHolder 4"/>
          <p:cNvSpPr>
            <a:spLocks noGrp="1"/>
          </p:cNvSpPr>
          <p:nvPr>
            <p:ph type="ftr" idx="67"/>
          </p:nvPr>
        </p:nvSpPr>
        <p:spPr>
          <a:xfrm>
            <a:off x="3848040" y="6356520"/>
            <a:ext cx="449496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Arial"/>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Arial"/>
              </a:rPr>
              <a:t>DGD BAPSO – Service formation des usagers – 2025</a:t>
            </a:r>
            <a:endParaRPr lang="fr-FR" sz="1200" b="0" u="none" strike="noStrike">
              <a:solidFill>
                <a:srgbClr val="000000"/>
              </a:solidFill>
              <a:effectLst/>
              <a:uFillTx/>
              <a:latin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PlaceHolder 1"/>
          <p:cNvSpPr>
            <a:spLocks noGrp="1"/>
          </p:cNvSpPr>
          <p:nvPr>
            <p:ph type="title"/>
          </p:nvPr>
        </p:nvSpPr>
        <p:spPr>
          <a:xfrm>
            <a:off x="519480" y="272880"/>
            <a:ext cx="10514880" cy="1043640"/>
          </a:xfrm>
          <a:prstGeom prst="rect">
            <a:avLst/>
          </a:prstGeom>
          <a:noFill/>
          <a:ln w="0">
            <a:noFill/>
          </a:ln>
        </p:spPr>
        <p:txBody>
          <a:bodyPr lIns="91440" tIns="45720" rIns="91440" bIns="45720" anchor="ctr">
            <a:normAutofit lnSpcReduction="9999"/>
          </a:bodyPr>
          <a:lstStyle/>
          <a:p>
            <a:pPr indent="0" defTabSz="914400">
              <a:lnSpc>
                <a:spcPct val="150000"/>
              </a:lnSpc>
              <a:buNone/>
              <a:tabLst>
                <a:tab pos="0" algn="l"/>
              </a:tabLst>
            </a:pPr>
            <a:r>
              <a:rPr lang="fr-FR" sz="4400" b="1" u="none" strike="noStrike" spc="300">
                <a:solidFill>
                  <a:schemeClr val="dk1"/>
                </a:solidFill>
                <a:effectLst/>
                <a:uFillTx/>
                <a:latin typeface="Arial"/>
                <a:ea typeface="Verdana"/>
              </a:rPr>
              <a:t>Objectifs</a:t>
            </a:r>
            <a:endParaRPr lang="fr-FR" sz="4400" b="0" u="none" strike="noStrike">
              <a:solidFill>
                <a:srgbClr val="000000"/>
              </a:solidFill>
              <a:effectLst/>
              <a:uFillTx/>
              <a:latin typeface="Arial"/>
            </a:endParaRPr>
          </a:p>
        </p:txBody>
      </p:sp>
      <p:sp>
        <p:nvSpPr>
          <p:cNvPr id="95" name="PlaceHolder 2"/>
          <p:cNvSpPr>
            <a:spLocks noGrp="1"/>
          </p:cNvSpPr>
          <p:nvPr>
            <p:ph/>
          </p:nvPr>
        </p:nvSpPr>
        <p:spPr>
          <a:xfrm>
            <a:off x="519480" y="1428480"/>
            <a:ext cx="11410560" cy="4579200"/>
          </a:xfrm>
          <a:prstGeom prst="rect">
            <a:avLst/>
          </a:prstGeom>
          <a:noFill/>
          <a:ln w="0">
            <a:noFill/>
          </a:ln>
        </p:spPr>
        <p:txBody>
          <a:bodyPr lIns="91440" tIns="45720" rIns="91440" bIns="45720" anchor="t">
            <a:normAutofit fontScale="92500" lnSpcReduction="9999"/>
          </a:bodyPr>
          <a:lstStyle/>
          <a:p>
            <a:pPr marL="228600" indent="-228600" defTabSz="914400">
              <a:lnSpc>
                <a:spcPct val="150000"/>
              </a:lnSpc>
              <a:spcBef>
                <a:spcPts val="1001"/>
              </a:spcBef>
              <a:buClr>
                <a:srgbClr val="404040"/>
              </a:buClr>
              <a:buFont typeface="Arial"/>
              <a:buChar char="•"/>
            </a:pPr>
            <a:r>
              <a:rPr lang="fr-FR" sz="3200" b="0" u="none" strike="noStrike" spc="300">
                <a:solidFill>
                  <a:schemeClr val="dk1">
                    <a:lumMod val="75000"/>
                    <a:lumOff val="25000"/>
                  </a:schemeClr>
                </a:solidFill>
                <a:effectLst/>
                <a:uFillTx/>
                <a:latin typeface="Arial"/>
                <a:ea typeface="Verdana"/>
              </a:rPr>
              <a:t>Comprendre ce qu’est l’IA, son fonctionnement, ses limites</a:t>
            </a:r>
            <a:endParaRPr lang="fr-FR" sz="3200" b="0" u="none" strike="noStrike">
              <a:solidFill>
                <a:srgbClr val="000000"/>
              </a:solidFill>
              <a:effectLst/>
              <a:uFillTx/>
              <a:latin typeface="Arial"/>
            </a:endParaRPr>
          </a:p>
          <a:p>
            <a:pPr marL="228600" indent="-228600" defTabSz="914400">
              <a:lnSpc>
                <a:spcPct val="150000"/>
              </a:lnSpc>
              <a:spcBef>
                <a:spcPts val="1001"/>
              </a:spcBef>
              <a:buClr>
                <a:srgbClr val="404040"/>
              </a:buClr>
              <a:buFont typeface="Arial"/>
              <a:buChar char="•"/>
            </a:pPr>
            <a:r>
              <a:rPr lang="fr-FR" sz="3200" b="0" u="none" strike="noStrike" spc="300">
                <a:solidFill>
                  <a:schemeClr val="dk1">
                    <a:lumMod val="75000"/>
                    <a:lumOff val="25000"/>
                  </a:schemeClr>
                </a:solidFill>
                <a:effectLst/>
                <a:uFillTx/>
                <a:latin typeface="Arial"/>
                <a:ea typeface="Verdana"/>
              </a:rPr>
              <a:t>Cerner les utilisations pertinentes en recherche documentaire et garder un regard critique</a:t>
            </a:r>
            <a:endParaRPr lang="fr-FR" sz="3200" b="0" u="none" strike="noStrike">
              <a:solidFill>
                <a:srgbClr val="000000"/>
              </a:solidFill>
              <a:effectLst/>
              <a:uFillTx/>
              <a:latin typeface="Arial"/>
            </a:endParaRPr>
          </a:p>
          <a:p>
            <a:pPr marL="228600" indent="-228600" defTabSz="914400">
              <a:lnSpc>
                <a:spcPct val="150000"/>
              </a:lnSpc>
              <a:spcBef>
                <a:spcPts val="1001"/>
              </a:spcBef>
              <a:buClr>
                <a:srgbClr val="404040"/>
              </a:buClr>
              <a:buFont typeface="Arial"/>
              <a:buChar char="•"/>
            </a:pPr>
            <a:r>
              <a:rPr lang="fr-FR" sz="3200" b="0" u="none" strike="noStrike" spc="300">
                <a:solidFill>
                  <a:schemeClr val="dk1">
                    <a:lumMod val="75000"/>
                    <a:lumOff val="25000"/>
                  </a:schemeClr>
                </a:solidFill>
                <a:effectLst/>
                <a:uFillTx/>
                <a:latin typeface="Arial"/>
                <a:ea typeface="Verdana"/>
              </a:rPr>
              <a:t>Comprendre les enjeux éthiques et respecter le cadre réglementaire pour une utilisation responsable</a:t>
            </a:r>
            <a:endParaRPr lang="fr-FR" sz="3200" b="0" u="none" strike="noStrike">
              <a:solidFill>
                <a:srgbClr val="000000"/>
              </a:solidFill>
              <a:effectLst/>
              <a:uFillTx/>
              <a:latin typeface="Arial"/>
            </a:endParaRPr>
          </a:p>
        </p:txBody>
      </p:sp>
      <p:sp>
        <p:nvSpPr>
          <p:cNvPr id="96" name="Titre 5"/>
          <p:cNvSpPr/>
          <p:nvPr/>
        </p:nvSpPr>
        <p:spPr>
          <a:xfrm>
            <a:off x="497520" y="1080720"/>
            <a:ext cx="11003760" cy="5611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defTabSz="914400">
              <a:lnSpc>
                <a:spcPct val="150000"/>
              </a:lnSpc>
            </a:pPr>
            <a:endParaRPr lang="fr-FR" sz="2800" b="0" u="none" strike="noStrike" spc="300">
              <a:solidFill>
                <a:schemeClr val="lt2">
                  <a:lumMod val="25000"/>
                </a:schemeClr>
              </a:solidFill>
              <a:effectLst/>
              <a:uFillTx/>
              <a:latin typeface="Verdana"/>
              <a:ea typeface="Verdana"/>
            </a:endParaRPr>
          </a:p>
        </p:txBody>
      </p:sp>
      <p:sp>
        <p:nvSpPr>
          <p:cNvPr id="97" name="PlaceHolder 3"/>
          <p:cNvSpPr>
            <a:spLocks noGrp="1"/>
          </p:cNvSpPr>
          <p:nvPr>
            <p:ph type="ftr" idx="41"/>
          </p:nvPr>
        </p:nvSpPr>
        <p:spPr>
          <a:xfrm>
            <a:off x="3848040" y="6356520"/>
            <a:ext cx="449496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Arial"/>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Arial"/>
              </a:rPr>
              <a:t>DGD BAPSO – Service formation des usagers – 2025</a:t>
            </a:r>
            <a:endParaRPr lang="fr-FR" sz="1200" b="0" u="none" strike="noStrike">
              <a:solidFill>
                <a:srgbClr val="000000"/>
              </a:solidFill>
              <a:effectLst/>
              <a:uFillTx/>
              <a:latin typeface="Times New Roman"/>
            </a:endParaRPr>
          </a:p>
        </p:txBody>
      </p:sp>
      <p:sp>
        <p:nvSpPr>
          <p:cNvPr id="5" name="PlaceHolder 4"/>
          <p:cNvSpPr>
            <a:spLocks noGrp="1"/>
          </p:cNvSpPr>
          <p:nvPr>
            <p:ph type="sldNum" idx="33"/>
          </p:nvPr>
        </p:nvSpPr>
        <p:spPr/>
        <p:txBody>
          <a:bodyPr/>
          <a:lstStyle/>
          <a:p>
            <a:fld id="{4A3BFF7B-F2E4-401D-A9C0-7E62D3826A95}" type="slidenum">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PlaceHolder 1"/>
          <p:cNvSpPr>
            <a:spLocks noGrp="1"/>
          </p:cNvSpPr>
          <p:nvPr>
            <p:ph/>
          </p:nvPr>
        </p:nvSpPr>
        <p:spPr>
          <a:xfrm>
            <a:off x="2542320" y="2108880"/>
            <a:ext cx="7531920" cy="2373840"/>
          </a:xfrm>
          <a:prstGeom prst="rect">
            <a:avLst/>
          </a:prstGeom>
          <a:noFill/>
          <a:ln w="0">
            <a:noFill/>
          </a:ln>
        </p:spPr>
        <p:txBody>
          <a:bodyPr lIns="91440" tIns="45720" rIns="91440" bIns="45720" anchor="t">
            <a:normAutofit/>
          </a:bodyPr>
          <a:lstStyle/>
          <a:p>
            <a:pPr indent="0" defTabSz="914400">
              <a:lnSpc>
                <a:spcPct val="150000"/>
              </a:lnSpc>
              <a:spcBef>
                <a:spcPts val="1001"/>
              </a:spcBef>
              <a:buNone/>
              <a:tabLst>
                <a:tab pos="0" algn="l"/>
              </a:tabLst>
            </a:pPr>
            <a:r>
              <a:rPr lang="fr-FR" sz="4400" b="0" u="none" strike="noStrike" spc="99">
                <a:solidFill>
                  <a:srgbClr val="385A64"/>
                </a:solidFill>
                <a:effectLst/>
                <a:uFillTx/>
                <a:latin typeface="Arial"/>
              </a:rPr>
              <a:t>à ChatGPT</a:t>
            </a:r>
            <a:endParaRPr lang="fr-FR" sz="4400" b="0" u="none" strike="noStrike">
              <a:solidFill>
                <a:srgbClr val="000000"/>
              </a:solidFill>
              <a:effectLst/>
              <a:uFillTx/>
              <a:latin typeface="Arial"/>
            </a:endParaRPr>
          </a:p>
          <a:p>
            <a:pPr indent="0" defTabSz="914400">
              <a:lnSpc>
                <a:spcPct val="150000"/>
              </a:lnSpc>
              <a:spcBef>
                <a:spcPts val="1001"/>
              </a:spcBef>
              <a:buNone/>
              <a:tabLst>
                <a:tab pos="0" algn="l"/>
              </a:tabLst>
            </a:pPr>
            <a:r>
              <a:rPr lang="fr-FR" sz="4400" b="0" u="none" strike="noStrike" spc="99">
                <a:solidFill>
                  <a:srgbClr val="385A64"/>
                </a:solidFill>
                <a:effectLst/>
                <a:uFillTx/>
                <a:latin typeface="Arial"/>
              </a:rPr>
              <a:t>à Météo France</a:t>
            </a:r>
            <a:endParaRPr lang="fr-FR" sz="4400" b="0" u="none" strike="noStrike">
              <a:solidFill>
                <a:srgbClr val="000000"/>
              </a:solidFill>
              <a:effectLst/>
              <a:uFillTx/>
              <a:latin typeface="Arial"/>
            </a:endParaRPr>
          </a:p>
        </p:txBody>
      </p:sp>
      <p:sp>
        <p:nvSpPr>
          <p:cNvPr id="307" name="Ellipse 7"/>
          <p:cNvSpPr/>
          <p:nvPr/>
        </p:nvSpPr>
        <p:spPr>
          <a:xfrm>
            <a:off x="1436400" y="3519720"/>
            <a:ext cx="833040" cy="833040"/>
          </a:xfrm>
          <a:prstGeom prst="ellipse">
            <a:avLst/>
          </a:prstGeom>
          <a:solidFill>
            <a:schemeClr val="accent6"/>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Calibri"/>
            </a:endParaRPr>
          </a:p>
        </p:txBody>
      </p:sp>
      <p:sp>
        <p:nvSpPr>
          <p:cNvPr id="308" name="Triangle isocèle 8"/>
          <p:cNvSpPr/>
          <p:nvPr/>
        </p:nvSpPr>
        <p:spPr>
          <a:xfrm>
            <a:off x="1436400" y="2142000"/>
            <a:ext cx="833040" cy="833040"/>
          </a:xfrm>
          <a:prstGeom prst="triangle">
            <a:avLst>
              <a:gd name="adj" fmla="val 50000"/>
            </a:avLst>
          </a:prstGeom>
          <a:solidFill>
            <a:srgbClr val="090FFF"/>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Calibri"/>
            </a:endParaRPr>
          </a:p>
        </p:txBody>
      </p:sp>
      <p:sp>
        <p:nvSpPr>
          <p:cNvPr id="309" name="ZoneTexte 9"/>
          <p:cNvSpPr/>
          <p:nvPr/>
        </p:nvSpPr>
        <p:spPr>
          <a:xfrm>
            <a:off x="10759320" y="735480"/>
            <a:ext cx="790200" cy="578880"/>
          </a:xfrm>
          <a:prstGeom prst="rect">
            <a:avLst/>
          </a:prstGeom>
          <a:noFill/>
          <a:ln w="28575">
            <a:solidFill>
              <a:srgbClr val="FF735C"/>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3200" b="1" i="1" u="none" strike="noStrike">
                <a:solidFill>
                  <a:srgbClr val="385A64"/>
                </a:solidFill>
                <a:effectLst/>
                <a:uFillTx/>
                <a:latin typeface="Calibri"/>
              </a:rPr>
              <a:t>1/4</a:t>
            </a:r>
            <a:endParaRPr lang="fr-FR" sz="3200" b="0" u="none" strike="noStrike">
              <a:solidFill>
                <a:srgbClr val="000000"/>
              </a:solidFill>
              <a:effectLst/>
              <a:uFillTx/>
              <a:latin typeface="Arial"/>
            </a:endParaRPr>
          </a:p>
        </p:txBody>
      </p:sp>
      <p:pic>
        <p:nvPicPr>
          <p:cNvPr id="310" name="Image 15"/>
          <p:cNvPicPr/>
          <p:nvPr/>
        </p:nvPicPr>
        <p:blipFill>
          <a:blip r:embed="rId3"/>
          <a:srcRect t="23608" b="20122"/>
          <a:stretch/>
        </p:blipFill>
        <p:spPr>
          <a:xfrm>
            <a:off x="6995880" y="3441960"/>
            <a:ext cx="1879200" cy="1056960"/>
          </a:xfrm>
          <a:prstGeom prst="rect">
            <a:avLst/>
          </a:prstGeom>
          <a:noFill/>
          <a:ln w="0">
            <a:noFill/>
          </a:ln>
        </p:spPr>
      </p:pic>
      <p:sp>
        <p:nvSpPr>
          <p:cNvPr id="311" name="Organigramme : Alternative 1421727379"/>
          <p:cNvSpPr/>
          <p:nvPr/>
        </p:nvSpPr>
        <p:spPr>
          <a:xfrm>
            <a:off x="206640" y="245520"/>
            <a:ext cx="10359000" cy="1604880"/>
          </a:xfrm>
          <a:prstGeom prst="flowChartAlternateProcess">
            <a:avLst/>
          </a:prstGeom>
          <a:solidFill>
            <a:srgbClr val="FF735C">
              <a:alpha val="28000"/>
            </a:srgbClr>
          </a:solidFill>
          <a:ln w="28575">
            <a:solidFill>
              <a:srgbClr val="FF735C"/>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fr-FR" sz="1800" b="0" u="none" strike="noStrike">
              <a:solidFill>
                <a:srgbClr val="FFFFFF"/>
              </a:solidFill>
              <a:effectLst/>
              <a:uFillTx/>
              <a:latin typeface="Arial"/>
            </a:endParaRPr>
          </a:p>
        </p:txBody>
      </p:sp>
      <p:sp>
        <p:nvSpPr>
          <p:cNvPr id="312" name="PlaceHolder 2"/>
          <p:cNvSpPr>
            <a:spLocks noGrp="1"/>
          </p:cNvSpPr>
          <p:nvPr>
            <p:ph type="title"/>
          </p:nvPr>
        </p:nvSpPr>
        <p:spPr>
          <a:xfrm>
            <a:off x="401760" y="365040"/>
            <a:ext cx="9998640" cy="1324800"/>
          </a:xfrm>
          <a:prstGeom prst="rect">
            <a:avLst/>
          </a:prstGeom>
          <a:noFill/>
          <a:ln w="0">
            <a:noFill/>
          </a:ln>
        </p:spPr>
        <p:txBody>
          <a:bodyPr lIns="91440" tIns="45720" rIns="91440" bIns="45720" anchor="ctr">
            <a:normAutofit fontScale="70000" lnSpcReduction="19999"/>
          </a:bodyPr>
          <a:lstStyle/>
          <a:p>
            <a:pPr indent="0" defTabSz="914400">
              <a:lnSpc>
                <a:spcPct val="150000"/>
              </a:lnSpc>
              <a:buNone/>
              <a:tabLst>
                <a:tab pos="0" algn="l"/>
              </a:tabLst>
            </a:pPr>
            <a:r>
              <a:rPr lang="fr-FR" sz="4400" b="1" u="none" strike="noStrike" spc="99">
                <a:solidFill>
                  <a:srgbClr val="385A64"/>
                </a:solidFill>
                <a:effectLst/>
                <a:uFillTx/>
                <a:latin typeface="Arial"/>
              </a:rPr>
              <a:t>Je veux savoir le temps qu’il fera demain à Grenoble, je demande :</a:t>
            </a:r>
            <a:endParaRPr lang="fr-FR" sz="4400" b="0" u="none" strike="noStrike">
              <a:solidFill>
                <a:srgbClr val="000000"/>
              </a:solidFill>
              <a:effectLst/>
              <a:uFillTx/>
              <a:latin typeface="Arial"/>
            </a:endParaRPr>
          </a:p>
        </p:txBody>
      </p:sp>
      <p:pic>
        <p:nvPicPr>
          <p:cNvPr id="313" name="Image 666466416"/>
          <p:cNvPicPr/>
          <p:nvPr/>
        </p:nvPicPr>
        <p:blipFill>
          <a:blip r:embed="rId4">
            <a:alphaModFix amt="35000"/>
          </a:blip>
          <a:stretch/>
        </p:blipFill>
        <p:spPr>
          <a:xfrm>
            <a:off x="9370800" y="4059000"/>
            <a:ext cx="2806920" cy="2806920"/>
          </a:xfrm>
          <a:prstGeom prst="rect">
            <a:avLst/>
          </a:prstGeom>
          <a:noFill/>
          <a:ln w="12700">
            <a:noFill/>
          </a:ln>
        </p:spPr>
      </p:pic>
      <p:sp>
        <p:nvSpPr>
          <p:cNvPr id="314" name="Espace réservé du contenu 2"/>
          <p:cNvSpPr/>
          <p:nvPr/>
        </p:nvSpPr>
        <p:spPr>
          <a:xfrm>
            <a:off x="535680" y="4516200"/>
            <a:ext cx="9344520" cy="2011320"/>
          </a:xfrm>
          <a:prstGeom prst="flowChartAlternateProcess">
            <a:avLst/>
          </a:prstGeom>
          <a:solidFill>
            <a:srgbClr val="6AB80A">
              <a:alpha val="12000"/>
            </a:srgbClr>
          </a:solidFill>
          <a:ln w="57150">
            <a:solidFill>
              <a:srgbClr val="6AB80A"/>
            </a:solidFill>
            <a:round/>
          </a:ln>
        </p:spPr>
        <p:style>
          <a:lnRef idx="0">
            <a:scrgbClr r="0" g="0" b="0"/>
          </a:lnRef>
          <a:fillRef idx="0">
            <a:scrgbClr r="0" g="0" b="0"/>
          </a:fillRef>
          <a:effectRef idx="0">
            <a:scrgbClr r="0" g="0" b="0"/>
          </a:effectRef>
          <a:fontRef idx="minor"/>
        </p:style>
        <p:txBody>
          <a:bodyPr horzOverflow="overflow" lIns="90000" tIns="45000" rIns="90000" bIns="45000" numCol="1" spcCol="0" anchor="t">
            <a:normAutofit/>
          </a:bodyPr>
          <a:lstStyle/>
          <a:p>
            <a:pPr algn="ctr" defTabSz="914400">
              <a:lnSpc>
                <a:spcPct val="90000"/>
              </a:lnSpc>
              <a:spcBef>
                <a:spcPts val="998"/>
              </a:spcBef>
              <a:tabLst>
                <a:tab pos="0" algn="l"/>
              </a:tabLst>
            </a:pPr>
            <a:r>
              <a:rPr lang="fr-FR" sz="3600" b="0" u="none" strike="noStrike">
                <a:solidFill>
                  <a:srgbClr val="385A64"/>
                </a:solidFill>
                <a:effectLst/>
                <a:uFillTx/>
                <a:latin typeface="Calibri"/>
              </a:rPr>
              <a:t>Une requête sur ChatGPT consomme 10x plus d’énergie qu’une requête classique sur Google !</a:t>
            </a:r>
            <a:endParaRPr lang="fr-FR" sz="3600" b="0" u="none" strike="noStrike">
              <a:solidFill>
                <a:srgbClr val="000000"/>
              </a:solidFill>
              <a:effectLst/>
              <a:uFillTx/>
              <a:latin typeface="Arial"/>
            </a:endParaRPr>
          </a:p>
        </p:txBody>
      </p:sp>
      <p:pic>
        <p:nvPicPr>
          <p:cNvPr id="315" name="Image 20"/>
          <p:cNvPicPr/>
          <p:nvPr/>
        </p:nvPicPr>
        <p:blipFill>
          <a:blip r:embed="rId5"/>
          <a:stretch/>
        </p:blipFill>
        <p:spPr>
          <a:xfrm flipH="1">
            <a:off x="3294720" y="5563440"/>
            <a:ext cx="991080" cy="947160"/>
          </a:xfrm>
          <a:prstGeom prst="rect">
            <a:avLst/>
          </a:prstGeom>
          <a:noFill/>
          <a:ln w="0">
            <a:noFill/>
          </a:ln>
        </p:spPr>
      </p:pic>
      <p:pic>
        <p:nvPicPr>
          <p:cNvPr id="316" name="Image 24"/>
          <p:cNvPicPr/>
          <p:nvPr/>
        </p:nvPicPr>
        <p:blipFill>
          <a:blip r:embed="rId5"/>
          <a:stretch/>
        </p:blipFill>
        <p:spPr>
          <a:xfrm flipH="1">
            <a:off x="4398840" y="5582520"/>
            <a:ext cx="991080" cy="947160"/>
          </a:xfrm>
          <a:prstGeom prst="rect">
            <a:avLst/>
          </a:prstGeom>
          <a:noFill/>
          <a:ln w="0">
            <a:noFill/>
          </a:ln>
        </p:spPr>
      </p:pic>
      <p:pic>
        <p:nvPicPr>
          <p:cNvPr id="317" name="Image 26"/>
          <p:cNvPicPr/>
          <p:nvPr/>
        </p:nvPicPr>
        <p:blipFill>
          <a:blip r:embed="rId5"/>
          <a:stretch/>
        </p:blipFill>
        <p:spPr>
          <a:xfrm flipH="1">
            <a:off x="2064240" y="5563440"/>
            <a:ext cx="991080" cy="947160"/>
          </a:xfrm>
          <a:prstGeom prst="rect">
            <a:avLst/>
          </a:prstGeom>
          <a:noFill/>
          <a:ln w="0">
            <a:noFill/>
          </a:ln>
        </p:spPr>
      </p:pic>
      <p:pic>
        <p:nvPicPr>
          <p:cNvPr id="318" name="Image 28"/>
          <p:cNvPicPr/>
          <p:nvPr/>
        </p:nvPicPr>
        <p:blipFill>
          <a:blip r:embed="rId5"/>
          <a:stretch/>
        </p:blipFill>
        <p:spPr>
          <a:xfrm flipH="1">
            <a:off x="5510160" y="5582520"/>
            <a:ext cx="991080" cy="947160"/>
          </a:xfrm>
          <a:prstGeom prst="rect">
            <a:avLst/>
          </a:prstGeom>
          <a:noFill/>
          <a:ln w="0">
            <a:noFill/>
          </a:ln>
        </p:spPr>
      </p:pic>
      <p:pic>
        <p:nvPicPr>
          <p:cNvPr id="319" name="Image 20"/>
          <p:cNvPicPr/>
          <p:nvPr/>
        </p:nvPicPr>
        <p:blipFill>
          <a:blip r:embed="rId5"/>
          <a:stretch/>
        </p:blipFill>
        <p:spPr>
          <a:xfrm flipH="1">
            <a:off x="3834360" y="5582520"/>
            <a:ext cx="991080" cy="947160"/>
          </a:xfrm>
          <a:prstGeom prst="rect">
            <a:avLst/>
          </a:prstGeom>
          <a:noFill/>
          <a:ln w="0">
            <a:noFill/>
          </a:ln>
        </p:spPr>
      </p:pic>
      <p:pic>
        <p:nvPicPr>
          <p:cNvPr id="320" name="Image 24"/>
          <p:cNvPicPr/>
          <p:nvPr/>
        </p:nvPicPr>
        <p:blipFill>
          <a:blip r:embed="rId5"/>
          <a:stretch/>
        </p:blipFill>
        <p:spPr>
          <a:xfrm flipH="1">
            <a:off x="5013360" y="5582520"/>
            <a:ext cx="991080" cy="947160"/>
          </a:xfrm>
          <a:prstGeom prst="rect">
            <a:avLst/>
          </a:prstGeom>
          <a:noFill/>
          <a:ln w="0">
            <a:noFill/>
          </a:ln>
        </p:spPr>
      </p:pic>
      <p:pic>
        <p:nvPicPr>
          <p:cNvPr id="321" name="Image 26"/>
          <p:cNvPicPr/>
          <p:nvPr/>
        </p:nvPicPr>
        <p:blipFill>
          <a:blip r:embed="rId5"/>
          <a:stretch/>
        </p:blipFill>
        <p:spPr>
          <a:xfrm flipH="1">
            <a:off x="2678760" y="5582520"/>
            <a:ext cx="991080" cy="947160"/>
          </a:xfrm>
          <a:prstGeom prst="rect">
            <a:avLst/>
          </a:prstGeom>
          <a:noFill/>
          <a:ln w="0">
            <a:noFill/>
          </a:ln>
        </p:spPr>
      </p:pic>
      <p:pic>
        <p:nvPicPr>
          <p:cNvPr id="322" name="Image 26"/>
          <p:cNvPicPr/>
          <p:nvPr/>
        </p:nvPicPr>
        <p:blipFill>
          <a:blip r:embed="rId5"/>
          <a:stretch/>
        </p:blipFill>
        <p:spPr>
          <a:xfrm flipH="1">
            <a:off x="6015960" y="5582520"/>
            <a:ext cx="991080" cy="947160"/>
          </a:xfrm>
          <a:prstGeom prst="rect">
            <a:avLst/>
          </a:prstGeom>
          <a:noFill/>
          <a:ln w="0">
            <a:noFill/>
          </a:ln>
        </p:spPr>
      </p:pic>
      <p:pic>
        <p:nvPicPr>
          <p:cNvPr id="323" name="Image 26"/>
          <p:cNvPicPr/>
          <p:nvPr/>
        </p:nvPicPr>
        <p:blipFill>
          <a:blip r:embed="rId5"/>
          <a:stretch/>
        </p:blipFill>
        <p:spPr>
          <a:xfrm flipH="1">
            <a:off x="6630480" y="5582520"/>
            <a:ext cx="991080" cy="947160"/>
          </a:xfrm>
          <a:prstGeom prst="rect">
            <a:avLst/>
          </a:prstGeom>
          <a:noFill/>
          <a:ln w="0">
            <a:noFill/>
          </a:ln>
        </p:spPr>
      </p:pic>
      <p:pic>
        <p:nvPicPr>
          <p:cNvPr id="324" name="Image 26"/>
          <p:cNvPicPr/>
          <p:nvPr/>
        </p:nvPicPr>
        <p:blipFill>
          <a:blip r:embed="rId5"/>
          <a:stretch/>
        </p:blipFill>
        <p:spPr>
          <a:xfrm flipH="1">
            <a:off x="7225200" y="5582520"/>
            <a:ext cx="991080" cy="947160"/>
          </a:xfrm>
          <a:prstGeom prst="rect">
            <a:avLst/>
          </a:prstGeom>
          <a:noFill/>
          <a:ln w="0">
            <a:noFill/>
          </a:ln>
        </p:spPr>
      </p:pic>
      <p:sp>
        <p:nvSpPr>
          <p:cNvPr id="325" name="PlaceHolder 3"/>
          <p:cNvSpPr>
            <a:spLocks noGrp="1"/>
          </p:cNvSpPr>
          <p:nvPr>
            <p:ph type="sldNum" idx="68"/>
          </p:nvPr>
        </p:nvSpPr>
        <p:spPr>
          <a:xfrm>
            <a:off x="8610480" y="6356520"/>
            <a:ext cx="2742480" cy="36432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effectLst/>
                <a:uFillTx/>
                <a:latin typeface="Calibri"/>
              </a:defRPr>
            </a:lvl1pPr>
          </a:lstStyle>
          <a:p>
            <a:pPr indent="0" algn="r" defTabSz="914400">
              <a:lnSpc>
                <a:spcPct val="100000"/>
              </a:lnSpc>
              <a:buNone/>
              <a:tabLst>
                <a:tab pos="0" algn="l"/>
              </a:tabLst>
            </a:pPr>
            <a:fld id="{5458232D-E663-4696-BAF5-D23F1FBAF791}" type="slidenum">
              <a:rPr lang="fr-FR" sz="1200" b="0" u="none" strike="noStrike">
                <a:solidFill>
                  <a:schemeClr val="dk1">
                    <a:tint val="75000"/>
                  </a:schemeClr>
                </a:solidFill>
                <a:effectLst/>
                <a:uFillTx/>
                <a:latin typeface="Calibri"/>
              </a:rPr>
              <a:t>30</a:t>
            </a:fld>
            <a:endParaRPr lang="fr-FR" sz="1200" b="0" u="none" strike="noStrike">
              <a:solidFill>
                <a:srgbClr val="000000"/>
              </a:solidFill>
              <a:effectLst/>
              <a:uFillTx/>
              <a:latin typeface="Times New Roman"/>
            </a:endParaRPr>
          </a:p>
        </p:txBody>
      </p:sp>
      <p:sp>
        <p:nvSpPr>
          <p:cNvPr id="326" name="Titre 5"/>
          <p:cNvSpPr/>
          <p:nvPr/>
        </p:nvSpPr>
        <p:spPr>
          <a:xfrm>
            <a:off x="0" y="-68760"/>
            <a:ext cx="3413160" cy="354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50000"/>
              </a:lnSpc>
            </a:pPr>
            <a:r>
              <a:rPr lang="fr-FR" sz="1600" b="1" u="none" strike="noStrike">
                <a:solidFill>
                  <a:schemeClr val="dk1">
                    <a:lumMod val="85000"/>
                    <a:lumOff val="15000"/>
                  </a:schemeClr>
                </a:solidFill>
                <a:effectLst/>
                <a:uFillTx/>
                <a:latin typeface="Arial"/>
                <a:ea typeface="Verdana"/>
              </a:rPr>
              <a:t>II – 3</a:t>
            </a:r>
            <a:endParaRPr lang="fr-FR" sz="1600" b="0" u="none" strike="noStrike">
              <a:solidFill>
                <a:srgbClr val="000000"/>
              </a:solidFill>
              <a:effectLst/>
              <a:uFillTx/>
              <a:latin typeface="Arial"/>
            </a:endParaRPr>
          </a:p>
        </p:txBody>
      </p:sp>
      <p:sp>
        <p:nvSpPr>
          <p:cNvPr id="327" name="PlaceHolder 4"/>
          <p:cNvSpPr>
            <a:spLocks noGrp="1"/>
          </p:cNvSpPr>
          <p:nvPr>
            <p:ph type="ftr" idx="69"/>
          </p:nvPr>
        </p:nvSpPr>
        <p:spPr>
          <a:xfrm>
            <a:off x="3848040" y="6486840"/>
            <a:ext cx="449496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Arial"/>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Arial"/>
              </a:rPr>
              <a:t>DGD BAPSO – Service formation des usagers – 2025</a:t>
            </a:r>
            <a:endParaRPr lang="fr-FR" sz="1200" b="0" u="none" strike="noStrike">
              <a:solidFill>
                <a:srgbClr val="000000"/>
              </a:solidFill>
              <a:effectLst/>
              <a:uFillTx/>
              <a:latin typeface="Times New Roman"/>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Organigramme : Alternative 1833645114"/>
          <p:cNvSpPr/>
          <p:nvPr/>
        </p:nvSpPr>
        <p:spPr>
          <a:xfrm>
            <a:off x="206640" y="245520"/>
            <a:ext cx="10359000" cy="1485720"/>
          </a:xfrm>
          <a:prstGeom prst="flowChartAlternateProcess">
            <a:avLst/>
          </a:prstGeom>
          <a:solidFill>
            <a:srgbClr val="FF735C">
              <a:alpha val="28000"/>
            </a:srgbClr>
          </a:solidFill>
          <a:ln w="28575">
            <a:solidFill>
              <a:srgbClr val="FF735C"/>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fr-FR" sz="1800" b="0" u="none" strike="noStrike">
              <a:solidFill>
                <a:srgbClr val="FFFFFF"/>
              </a:solidFill>
              <a:effectLst/>
              <a:uFillTx/>
              <a:latin typeface="Arial"/>
            </a:endParaRPr>
          </a:p>
        </p:txBody>
      </p:sp>
      <p:pic>
        <p:nvPicPr>
          <p:cNvPr id="329" name="Image 2093870527"/>
          <p:cNvPicPr/>
          <p:nvPr/>
        </p:nvPicPr>
        <p:blipFill>
          <a:blip r:embed="rId3">
            <a:alphaModFix amt="35000"/>
          </a:blip>
          <a:stretch/>
        </p:blipFill>
        <p:spPr>
          <a:xfrm>
            <a:off x="9370800" y="4059000"/>
            <a:ext cx="2806920" cy="2806920"/>
          </a:xfrm>
          <a:prstGeom prst="rect">
            <a:avLst/>
          </a:prstGeom>
          <a:noFill/>
          <a:ln w="12700">
            <a:noFill/>
          </a:ln>
        </p:spPr>
      </p:pic>
      <p:sp>
        <p:nvSpPr>
          <p:cNvPr id="330" name="PlaceHolder 1"/>
          <p:cNvSpPr>
            <a:spLocks noGrp="1"/>
          </p:cNvSpPr>
          <p:nvPr>
            <p:ph/>
          </p:nvPr>
        </p:nvSpPr>
        <p:spPr>
          <a:xfrm>
            <a:off x="2093040" y="1782720"/>
            <a:ext cx="9047880" cy="4321080"/>
          </a:xfrm>
          <a:prstGeom prst="rect">
            <a:avLst/>
          </a:prstGeom>
          <a:noFill/>
          <a:ln w="0">
            <a:noFill/>
          </a:ln>
        </p:spPr>
        <p:txBody>
          <a:bodyPr lIns="91440" tIns="45720" rIns="91440" bIns="45720" anchor="t">
            <a:normAutofit/>
          </a:bodyPr>
          <a:lstStyle/>
          <a:p>
            <a:pPr indent="0" defTabSz="914400">
              <a:lnSpc>
                <a:spcPct val="200000"/>
              </a:lnSpc>
              <a:spcBef>
                <a:spcPts val="1001"/>
              </a:spcBef>
              <a:buNone/>
              <a:tabLst>
                <a:tab pos="0" algn="l"/>
              </a:tabLst>
            </a:pPr>
            <a:r>
              <a:rPr lang="fr-FR" sz="4000" b="0" u="none" strike="noStrike" spc="99">
                <a:solidFill>
                  <a:srgbClr val="385A64"/>
                </a:solidFill>
                <a:effectLst/>
                <a:uFillTx/>
                <a:latin typeface="Arial"/>
              </a:rPr>
              <a:t>L’équivalent d’une petite bouteille</a:t>
            </a:r>
            <a:endParaRPr lang="fr-FR" sz="4000" b="0" u="none" strike="noStrike">
              <a:solidFill>
                <a:srgbClr val="000000"/>
              </a:solidFill>
              <a:effectLst/>
              <a:uFillTx/>
              <a:latin typeface="Arial"/>
            </a:endParaRPr>
          </a:p>
          <a:p>
            <a:pPr indent="0" defTabSz="914400">
              <a:lnSpc>
                <a:spcPct val="200000"/>
              </a:lnSpc>
              <a:spcBef>
                <a:spcPts val="1001"/>
              </a:spcBef>
              <a:buNone/>
              <a:tabLst>
                <a:tab pos="0" algn="l"/>
              </a:tabLst>
            </a:pPr>
            <a:r>
              <a:rPr lang="fr-FR" sz="4000" b="0" u="none" strike="noStrike" spc="99">
                <a:solidFill>
                  <a:srgbClr val="385A64"/>
                </a:solidFill>
                <a:effectLst/>
                <a:uFillTx/>
                <a:latin typeface="Arial"/>
              </a:rPr>
              <a:t>L’équivalent d’une baignoire</a:t>
            </a:r>
            <a:endParaRPr lang="fr-FR" sz="4000" b="0" u="none" strike="noStrike">
              <a:solidFill>
                <a:srgbClr val="000000"/>
              </a:solidFill>
              <a:effectLst/>
              <a:uFillTx/>
              <a:latin typeface="Arial"/>
            </a:endParaRPr>
          </a:p>
          <a:p>
            <a:pPr indent="0" defTabSz="914400">
              <a:lnSpc>
                <a:spcPct val="200000"/>
              </a:lnSpc>
              <a:spcBef>
                <a:spcPts val="1001"/>
              </a:spcBef>
              <a:buNone/>
              <a:tabLst>
                <a:tab pos="0" algn="l"/>
              </a:tabLst>
            </a:pPr>
            <a:r>
              <a:rPr lang="fr-FR" sz="4000" b="0" u="none" strike="noStrike" spc="99">
                <a:solidFill>
                  <a:srgbClr val="385A64"/>
                </a:solidFill>
                <a:effectLst/>
                <a:uFillTx/>
                <a:latin typeface="Arial"/>
              </a:rPr>
              <a:t>L’équivalent d’une piscine olympique</a:t>
            </a:r>
            <a:endParaRPr lang="fr-FR" sz="4000" b="0" u="none" strike="noStrike">
              <a:solidFill>
                <a:srgbClr val="000000"/>
              </a:solidFill>
              <a:effectLst/>
              <a:uFillTx/>
              <a:latin typeface="Arial"/>
            </a:endParaRPr>
          </a:p>
        </p:txBody>
      </p:sp>
      <p:sp>
        <p:nvSpPr>
          <p:cNvPr id="331" name="Triangle isocèle 6"/>
          <p:cNvSpPr/>
          <p:nvPr/>
        </p:nvSpPr>
        <p:spPr>
          <a:xfrm>
            <a:off x="1120680" y="2115720"/>
            <a:ext cx="833040" cy="833040"/>
          </a:xfrm>
          <a:prstGeom prst="triangle">
            <a:avLst>
              <a:gd name="adj" fmla="val 50000"/>
            </a:avLst>
          </a:prstGeom>
          <a:solidFill>
            <a:srgbClr val="090FFF"/>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Calibri"/>
            </a:endParaRPr>
          </a:p>
        </p:txBody>
      </p:sp>
      <p:sp>
        <p:nvSpPr>
          <p:cNvPr id="332" name="ZoneTexte 7"/>
          <p:cNvSpPr/>
          <p:nvPr/>
        </p:nvSpPr>
        <p:spPr>
          <a:xfrm>
            <a:off x="10759320" y="735480"/>
            <a:ext cx="790560" cy="578880"/>
          </a:xfrm>
          <a:prstGeom prst="rect">
            <a:avLst/>
          </a:prstGeom>
          <a:noFill/>
          <a:ln w="28575">
            <a:solidFill>
              <a:srgbClr val="FF735C"/>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3200" b="1" i="1" u="none" strike="noStrike">
                <a:solidFill>
                  <a:srgbClr val="385A64"/>
                </a:solidFill>
                <a:effectLst/>
                <a:uFillTx/>
                <a:latin typeface="Calibri"/>
              </a:rPr>
              <a:t>2/4</a:t>
            </a:r>
            <a:endParaRPr lang="fr-FR" sz="3200" b="0" u="none" strike="noStrike">
              <a:solidFill>
                <a:srgbClr val="000000"/>
              </a:solidFill>
              <a:effectLst/>
              <a:uFillTx/>
              <a:latin typeface="Arial"/>
            </a:endParaRPr>
          </a:p>
        </p:txBody>
      </p:sp>
      <p:sp>
        <p:nvSpPr>
          <p:cNvPr id="333" name="Rectangle 8"/>
          <p:cNvSpPr/>
          <p:nvPr/>
        </p:nvSpPr>
        <p:spPr>
          <a:xfrm>
            <a:off x="1120680" y="3569400"/>
            <a:ext cx="833040" cy="833040"/>
          </a:xfrm>
          <a:prstGeom prst="rect">
            <a:avLst/>
          </a:prstGeom>
          <a:solidFill>
            <a:srgbClr val="FF0000"/>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Calibri"/>
            </a:endParaRPr>
          </a:p>
        </p:txBody>
      </p:sp>
      <p:sp>
        <p:nvSpPr>
          <p:cNvPr id="334" name="Ellipse 10"/>
          <p:cNvSpPr/>
          <p:nvPr/>
        </p:nvSpPr>
        <p:spPr>
          <a:xfrm>
            <a:off x="1120680" y="4822560"/>
            <a:ext cx="833040" cy="833040"/>
          </a:xfrm>
          <a:prstGeom prst="ellipse">
            <a:avLst/>
          </a:prstGeom>
          <a:solidFill>
            <a:schemeClr val="accent6"/>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Calibri"/>
            </a:endParaRPr>
          </a:p>
        </p:txBody>
      </p:sp>
      <p:sp>
        <p:nvSpPr>
          <p:cNvPr id="335" name="Titre 1"/>
          <p:cNvSpPr/>
          <p:nvPr/>
        </p:nvSpPr>
        <p:spPr>
          <a:xfrm>
            <a:off x="387000" y="359280"/>
            <a:ext cx="9998640" cy="1257840"/>
          </a:xfrm>
          <a:noFill/>
          <a:ln w="0">
            <a:noFill/>
          </a:ln>
        </p:spPr>
        <p:style>
          <a:lnRef idx="0">
            <a:scrgbClr r="0" g="0" b="0"/>
          </a:lnRef>
          <a:fillRef idx="0">
            <a:scrgbClr r="0" g="0" b="0"/>
          </a:fillRef>
          <a:effectRef idx="0">
            <a:scrgbClr r="0" g="0" b="0"/>
          </a:effectRef>
          <a:fontRef idx="minor"/>
        </p:style>
        <p:txBody>
          <a:bodyPr horzOverflow="overflow" lIns="90000" tIns="45000" rIns="90000" bIns="45000" numCol="1" spcCol="0" anchor="ctr">
            <a:normAutofit lnSpcReduction="9999"/>
          </a:bodyPr>
          <a:lstStyle/>
          <a:p>
            <a:pPr defTabSz="914400">
              <a:lnSpc>
                <a:spcPct val="90000"/>
              </a:lnSpc>
            </a:pPr>
            <a:r>
              <a:rPr lang="fr-FR" sz="4400" b="1" u="none" strike="noStrike">
                <a:solidFill>
                  <a:srgbClr val="385A64"/>
                </a:solidFill>
                <a:effectLst/>
                <a:uFillTx/>
                <a:latin typeface="Calibri Light"/>
              </a:rPr>
              <a:t>Une requête de 100 mots sur ChatGPT consomme en eau :</a:t>
            </a:r>
            <a:endParaRPr lang="fr-FR" sz="4400" b="0" u="none" strike="noStrike">
              <a:solidFill>
                <a:srgbClr val="000000"/>
              </a:solidFill>
              <a:effectLst/>
              <a:uFillTx/>
              <a:latin typeface="Arial"/>
            </a:endParaRPr>
          </a:p>
        </p:txBody>
      </p:sp>
      <p:sp>
        <p:nvSpPr>
          <p:cNvPr id="336" name="PlaceHolder 2"/>
          <p:cNvSpPr>
            <a:spLocks noGrp="1"/>
          </p:cNvSpPr>
          <p:nvPr>
            <p:ph type="sldNum" idx="70"/>
          </p:nvPr>
        </p:nvSpPr>
        <p:spPr>
          <a:xfrm>
            <a:off x="8610480" y="6356520"/>
            <a:ext cx="2742480" cy="36432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effectLst/>
                <a:uFillTx/>
                <a:latin typeface="Calibri"/>
              </a:defRPr>
            </a:lvl1pPr>
          </a:lstStyle>
          <a:p>
            <a:pPr indent="0" algn="r" defTabSz="914400">
              <a:lnSpc>
                <a:spcPct val="100000"/>
              </a:lnSpc>
              <a:buNone/>
              <a:tabLst>
                <a:tab pos="0" algn="l"/>
              </a:tabLst>
            </a:pPr>
            <a:fld id="{E0EDAA6A-0C2A-4E1D-900B-5AB8BD4B8ABA}" type="slidenum">
              <a:rPr lang="fr-FR" sz="1200" b="0" u="none" strike="noStrike">
                <a:solidFill>
                  <a:schemeClr val="dk1">
                    <a:tint val="75000"/>
                  </a:schemeClr>
                </a:solidFill>
                <a:effectLst/>
                <a:uFillTx/>
                <a:latin typeface="Calibri"/>
              </a:rPr>
              <a:t>31</a:t>
            </a:fld>
            <a:endParaRPr lang="fr-FR" sz="1200" b="0" u="none" strike="noStrike">
              <a:solidFill>
                <a:srgbClr val="000000"/>
              </a:solidFill>
              <a:effectLst/>
              <a:uFillTx/>
              <a:latin typeface="Times New Roman"/>
            </a:endParaRPr>
          </a:p>
        </p:txBody>
      </p:sp>
      <p:sp>
        <p:nvSpPr>
          <p:cNvPr id="337" name="Titre 5"/>
          <p:cNvSpPr/>
          <p:nvPr/>
        </p:nvSpPr>
        <p:spPr>
          <a:xfrm>
            <a:off x="0" y="-68760"/>
            <a:ext cx="3413160" cy="354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50000"/>
              </a:lnSpc>
            </a:pPr>
            <a:r>
              <a:rPr lang="fr-FR" sz="1600" b="1" u="none" strike="noStrike">
                <a:solidFill>
                  <a:schemeClr val="dk1">
                    <a:lumMod val="85000"/>
                    <a:lumOff val="15000"/>
                  </a:schemeClr>
                </a:solidFill>
                <a:effectLst/>
                <a:uFillTx/>
                <a:latin typeface="Arial"/>
                <a:ea typeface="Verdana"/>
              </a:rPr>
              <a:t>II – 3</a:t>
            </a:r>
            <a:endParaRPr lang="fr-FR" sz="1600" b="0" u="none" strike="noStrike">
              <a:solidFill>
                <a:srgbClr val="000000"/>
              </a:solidFill>
              <a:effectLst/>
              <a:uFillTx/>
              <a:latin typeface="Arial"/>
            </a:endParaRPr>
          </a:p>
        </p:txBody>
      </p:sp>
      <p:sp>
        <p:nvSpPr>
          <p:cNvPr id="338" name="PlaceHolder 3"/>
          <p:cNvSpPr>
            <a:spLocks noGrp="1"/>
          </p:cNvSpPr>
          <p:nvPr>
            <p:ph type="ftr" idx="71"/>
          </p:nvPr>
        </p:nvSpPr>
        <p:spPr>
          <a:xfrm>
            <a:off x="3848040" y="6356520"/>
            <a:ext cx="449496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Arial"/>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Arial"/>
              </a:rPr>
              <a:t>DGD BAPSO – Service formation des usagers – 2025</a:t>
            </a:r>
            <a:endParaRPr lang="fr-FR" sz="1200" b="0" u="none" strike="noStrike">
              <a:solidFill>
                <a:srgbClr val="000000"/>
              </a:solidFill>
              <a:effectLst/>
              <a:uFillTx/>
              <a:latin typeface="Times New Roman"/>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Organigramme : Alternative 221751207"/>
          <p:cNvSpPr/>
          <p:nvPr/>
        </p:nvSpPr>
        <p:spPr>
          <a:xfrm>
            <a:off x="206640" y="245520"/>
            <a:ext cx="10359000" cy="1485720"/>
          </a:xfrm>
          <a:prstGeom prst="flowChartAlternateProcess">
            <a:avLst/>
          </a:prstGeom>
          <a:solidFill>
            <a:srgbClr val="FF735C">
              <a:alpha val="28000"/>
            </a:srgbClr>
          </a:solidFill>
          <a:ln w="28575">
            <a:solidFill>
              <a:srgbClr val="FF735C"/>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fr-FR" sz="1800" b="0" u="none" strike="noStrike">
              <a:solidFill>
                <a:srgbClr val="FFFFFF"/>
              </a:solidFill>
              <a:effectLst/>
              <a:uFillTx/>
              <a:latin typeface="Arial"/>
            </a:endParaRPr>
          </a:p>
        </p:txBody>
      </p:sp>
      <p:sp>
        <p:nvSpPr>
          <p:cNvPr id="340" name="Titre 1"/>
          <p:cNvSpPr/>
          <p:nvPr/>
        </p:nvSpPr>
        <p:spPr>
          <a:xfrm>
            <a:off x="387000" y="359280"/>
            <a:ext cx="9998640" cy="1257840"/>
          </a:xfrm>
          <a:noFill/>
          <a:ln w="0">
            <a:noFill/>
          </a:ln>
        </p:spPr>
        <p:style>
          <a:lnRef idx="0">
            <a:scrgbClr r="0" g="0" b="0"/>
          </a:lnRef>
          <a:fillRef idx="0">
            <a:scrgbClr r="0" g="0" b="0"/>
          </a:fillRef>
          <a:effectRef idx="0">
            <a:scrgbClr r="0" g="0" b="0"/>
          </a:effectRef>
          <a:fontRef idx="minor"/>
        </p:style>
        <p:txBody>
          <a:bodyPr horzOverflow="overflow" lIns="90000" tIns="45000" rIns="90000" bIns="45000" numCol="1" spcCol="0" anchor="ctr">
            <a:normAutofit lnSpcReduction="9999"/>
          </a:bodyPr>
          <a:lstStyle/>
          <a:p>
            <a:pPr defTabSz="914400">
              <a:lnSpc>
                <a:spcPct val="90000"/>
              </a:lnSpc>
            </a:pPr>
            <a:r>
              <a:rPr lang="fr-FR" sz="4400" b="1" u="none" strike="noStrike">
                <a:solidFill>
                  <a:srgbClr val="385A64"/>
                </a:solidFill>
                <a:effectLst/>
                <a:uFillTx/>
                <a:latin typeface="Calibri Light"/>
              </a:rPr>
              <a:t>Une requête de 100 mots sur ChatGPT consomme en eau :</a:t>
            </a:r>
            <a:endParaRPr lang="fr-FR" sz="4400" b="0" u="none" strike="noStrike">
              <a:solidFill>
                <a:srgbClr val="000000"/>
              </a:solidFill>
              <a:effectLst/>
              <a:uFillTx/>
              <a:latin typeface="Arial"/>
            </a:endParaRPr>
          </a:p>
        </p:txBody>
      </p:sp>
      <p:pic>
        <p:nvPicPr>
          <p:cNvPr id="341" name="Image 254947695"/>
          <p:cNvPicPr/>
          <p:nvPr/>
        </p:nvPicPr>
        <p:blipFill>
          <a:blip r:embed="rId3">
            <a:alphaModFix amt="35000"/>
          </a:blip>
          <a:stretch/>
        </p:blipFill>
        <p:spPr>
          <a:xfrm>
            <a:off x="9370800" y="4059000"/>
            <a:ext cx="2806920" cy="2806920"/>
          </a:xfrm>
          <a:prstGeom prst="rect">
            <a:avLst/>
          </a:prstGeom>
          <a:noFill/>
          <a:ln w="12700">
            <a:noFill/>
          </a:ln>
        </p:spPr>
      </p:pic>
      <p:sp>
        <p:nvSpPr>
          <p:cNvPr id="342" name="Triangle isocèle 6"/>
          <p:cNvSpPr/>
          <p:nvPr/>
        </p:nvSpPr>
        <p:spPr>
          <a:xfrm>
            <a:off x="1120680" y="2115720"/>
            <a:ext cx="833040" cy="833040"/>
          </a:xfrm>
          <a:prstGeom prst="triangle">
            <a:avLst>
              <a:gd name="adj" fmla="val 50000"/>
            </a:avLst>
          </a:prstGeom>
          <a:solidFill>
            <a:srgbClr val="090FFF"/>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Calibri"/>
            </a:endParaRPr>
          </a:p>
        </p:txBody>
      </p:sp>
      <p:sp>
        <p:nvSpPr>
          <p:cNvPr id="343" name="ZoneTexte 7"/>
          <p:cNvSpPr/>
          <p:nvPr/>
        </p:nvSpPr>
        <p:spPr>
          <a:xfrm>
            <a:off x="10759320" y="735480"/>
            <a:ext cx="790560" cy="578880"/>
          </a:xfrm>
          <a:prstGeom prst="rect">
            <a:avLst/>
          </a:prstGeom>
          <a:noFill/>
          <a:ln w="28575">
            <a:solidFill>
              <a:srgbClr val="FF735C"/>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3200" b="1" i="1" u="none" strike="noStrike">
                <a:solidFill>
                  <a:srgbClr val="385A64"/>
                </a:solidFill>
                <a:effectLst/>
                <a:uFillTx/>
                <a:latin typeface="Calibri"/>
              </a:rPr>
              <a:t>2/4</a:t>
            </a:r>
            <a:endParaRPr lang="fr-FR" sz="3200" b="0" u="none" strike="noStrike">
              <a:solidFill>
                <a:srgbClr val="000000"/>
              </a:solidFill>
              <a:effectLst/>
              <a:uFillTx/>
              <a:latin typeface="Arial"/>
            </a:endParaRPr>
          </a:p>
        </p:txBody>
      </p:sp>
      <p:sp>
        <p:nvSpPr>
          <p:cNvPr id="344" name="Espace réservé du contenu 2"/>
          <p:cNvSpPr/>
          <p:nvPr/>
        </p:nvSpPr>
        <p:spPr>
          <a:xfrm>
            <a:off x="2295720" y="3429000"/>
            <a:ext cx="7539840" cy="3022200"/>
          </a:xfrm>
          <a:prstGeom prst="flowChartAlternateProcess">
            <a:avLst/>
          </a:prstGeom>
          <a:solidFill>
            <a:srgbClr val="6AB80A">
              <a:alpha val="12000"/>
            </a:srgbClr>
          </a:solidFill>
          <a:ln w="57150">
            <a:solidFill>
              <a:srgbClr val="6AB80A"/>
            </a:solidFill>
            <a:round/>
          </a:ln>
        </p:spPr>
        <p:style>
          <a:lnRef idx="0">
            <a:scrgbClr r="0" g="0" b="0"/>
          </a:lnRef>
          <a:fillRef idx="0">
            <a:scrgbClr r="0" g="0" b="0"/>
          </a:fillRef>
          <a:effectRef idx="0">
            <a:scrgbClr r="0" g="0" b="0"/>
          </a:effectRef>
          <a:fontRef idx="minor"/>
        </p:style>
        <p:txBody>
          <a:bodyPr horzOverflow="overflow" lIns="90000" tIns="45000" rIns="90000" bIns="45000" numCol="1" spcCol="0" anchor="t">
            <a:normAutofit/>
          </a:bodyPr>
          <a:lstStyle/>
          <a:p>
            <a:pPr algn="ctr" defTabSz="914400">
              <a:lnSpc>
                <a:spcPct val="90000"/>
              </a:lnSpc>
              <a:spcBef>
                <a:spcPts val="998"/>
              </a:spcBef>
              <a:tabLst>
                <a:tab pos="0" algn="l"/>
              </a:tabLst>
            </a:pPr>
            <a:r>
              <a:rPr lang="fr-FR" sz="2600" b="0" u="none" strike="noStrike">
                <a:solidFill>
                  <a:srgbClr val="385A64"/>
                </a:solidFill>
                <a:effectLst/>
                <a:uFillTx/>
                <a:latin typeface="Calibri"/>
              </a:rPr>
              <a:t>Pourquoi ?</a:t>
            </a:r>
            <a:endParaRPr lang="fr-FR" sz="2600" b="0" u="none" strike="noStrike">
              <a:solidFill>
                <a:srgbClr val="000000"/>
              </a:solidFill>
              <a:effectLst/>
              <a:uFillTx/>
              <a:latin typeface="Arial"/>
            </a:endParaRPr>
          </a:p>
          <a:p>
            <a:pPr marL="228600" indent="-228600" algn="ctr" defTabSz="914400">
              <a:lnSpc>
                <a:spcPct val="90000"/>
              </a:lnSpc>
              <a:spcBef>
                <a:spcPts val="998"/>
              </a:spcBef>
              <a:buClr>
                <a:srgbClr val="385A64"/>
              </a:buClr>
              <a:buFont typeface="Arial"/>
              <a:buChar char="–"/>
              <a:tabLst>
                <a:tab pos="0" algn="l"/>
              </a:tabLst>
            </a:pPr>
            <a:r>
              <a:rPr lang="fr-FR" sz="2600" b="0" u="none" strike="noStrike">
                <a:solidFill>
                  <a:srgbClr val="385A64"/>
                </a:solidFill>
                <a:effectLst/>
                <a:uFillTx/>
                <a:latin typeface="Calibri"/>
              </a:rPr>
              <a:t>Certains data center sont installés dans des zones en situation de détresse hydrique (Arizona, Chili, Espagne, Inde...) et puisent beaucoup d’eau.</a:t>
            </a:r>
            <a:endParaRPr lang="fr-FR" sz="2600" b="0" u="none" strike="noStrike">
              <a:solidFill>
                <a:srgbClr val="000000"/>
              </a:solidFill>
              <a:effectLst/>
              <a:uFillTx/>
              <a:latin typeface="Arial"/>
            </a:endParaRPr>
          </a:p>
          <a:p>
            <a:pPr marL="228600" indent="-228600" algn="ctr" defTabSz="914400">
              <a:lnSpc>
                <a:spcPct val="90000"/>
              </a:lnSpc>
              <a:spcBef>
                <a:spcPts val="998"/>
              </a:spcBef>
              <a:buClr>
                <a:srgbClr val="385A64"/>
              </a:buClr>
              <a:buFont typeface="Arial"/>
              <a:buChar char="–"/>
              <a:tabLst>
                <a:tab pos="0" algn="l"/>
              </a:tabLst>
            </a:pPr>
            <a:r>
              <a:rPr lang="fr-FR" sz="2600" b="0" u="none" strike="noStrike">
                <a:solidFill>
                  <a:srgbClr val="385A64"/>
                </a:solidFill>
                <a:effectLst/>
                <a:uFillTx/>
                <a:latin typeface="Calibri"/>
              </a:rPr>
              <a:t>Les systèmes de refroidissement en circuit fermés, ne sont pas toujours suffisants.</a:t>
            </a:r>
            <a:endParaRPr lang="fr-FR" sz="2600" b="0" u="none" strike="noStrike">
              <a:solidFill>
                <a:srgbClr val="000000"/>
              </a:solidFill>
              <a:effectLst/>
              <a:uFillTx/>
              <a:latin typeface="Arial"/>
            </a:endParaRPr>
          </a:p>
        </p:txBody>
      </p:sp>
      <p:sp>
        <p:nvSpPr>
          <p:cNvPr id="345" name="PlaceHolder 1"/>
          <p:cNvSpPr>
            <a:spLocks noGrp="1"/>
          </p:cNvSpPr>
          <p:nvPr>
            <p:ph/>
          </p:nvPr>
        </p:nvSpPr>
        <p:spPr>
          <a:xfrm>
            <a:off x="2351160" y="2162880"/>
            <a:ext cx="9047880" cy="826200"/>
          </a:xfrm>
          <a:prstGeom prst="rect">
            <a:avLst/>
          </a:prstGeom>
          <a:noFill/>
          <a:ln w="0">
            <a:noFill/>
          </a:ln>
        </p:spPr>
        <p:txBody>
          <a:bodyPr lIns="91440" tIns="45720" rIns="91440" bIns="45720" anchor="t">
            <a:normAutofit fontScale="85000" lnSpcReduction="9999"/>
          </a:bodyPr>
          <a:lstStyle/>
          <a:p>
            <a:pPr indent="0" defTabSz="914400">
              <a:lnSpc>
                <a:spcPct val="150000"/>
              </a:lnSpc>
              <a:spcBef>
                <a:spcPts val="1001"/>
              </a:spcBef>
              <a:buNone/>
              <a:tabLst>
                <a:tab pos="0" algn="l"/>
              </a:tabLst>
            </a:pPr>
            <a:r>
              <a:rPr lang="fr-FR" sz="4000" b="0" u="none" strike="noStrike" spc="99">
                <a:solidFill>
                  <a:srgbClr val="385A64"/>
                </a:solidFill>
                <a:effectLst/>
                <a:uFillTx/>
                <a:latin typeface="Arial"/>
              </a:rPr>
              <a:t>L’équivalent d’une petite bouteille</a:t>
            </a:r>
            <a:endParaRPr lang="fr-FR" sz="4000" b="0" u="none" strike="noStrike">
              <a:solidFill>
                <a:srgbClr val="000000"/>
              </a:solidFill>
              <a:effectLst/>
              <a:uFillTx/>
              <a:latin typeface="Arial"/>
            </a:endParaRPr>
          </a:p>
        </p:txBody>
      </p:sp>
      <p:pic>
        <p:nvPicPr>
          <p:cNvPr id="346" name="Image 9"/>
          <p:cNvPicPr/>
          <p:nvPr/>
        </p:nvPicPr>
        <p:blipFill>
          <a:blip r:embed="rId4"/>
          <a:srcRect l="22814" t="19929" r="34178" b="6294"/>
          <a:stretch/>
        </p:blipFill>
        <p:spPr>
          <a:xfrm>
            <a:off x="569520" y="3683520"/>
            <a:ext cx="1384200" cy="2375280"/>
          </a:xfrm>
          <a:prstGeom prst="rect">
            <a:avLst/>
          </a:prstGeom>
          <a:noFill/>
          <a:ln w="0">
            <a:noFill/>
          </a:ln>
        </p:spPr>
      </p:pic>
      <p:sp>
        <p:nvSpPr>
          <p:cNvPr id="347" name="PlaceHolder 2"/>
          <p:cNvSpPr>
            <a:spLocks noGrp="1"/>
          </p:cNvSpPr>
          <p:nvPr>
            <p:ph type="sldNum" idx="72"/>
          </p:nvPr>
        </p:nvSpPr>
        <p:spPr>
          <a:xfrm>
            <a:off x="8610480" y="6356520"/>
            <a:ext cx="2742480" cy="36432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effectLst/>
                <a:uFillTx/>
                <a:latin typeface="Calibri"/>
              </a:defRPr>
            </a:lvl1pPr>
          </a:lstStyle>
          <a:p>
            <a:pPr indent="0" algn="r" defTabSz="914400">
              <a:lnSpc>
                <a:spcPct val="100000"/>
              </a:lnSpc>
              <a:buNone/>
              <a:tabLst>
                <a:tab pos="0" algn="l"/>
              </a:tabLst>
            </a:pPr>
            <a:fld id="{A5ACEB8C-40CE-4478-9760-B1CF281F5C27}" type="slidenum">
              <a:rPr lang="fr-FR" sz="1200" b="0" u="none" strike="noStrike">
                <a:solidFill>
                  <a:schemeClr val="dk1">
                    <a:tint val="75000"/>
                  </a:schemeClr>
                </a:solidFill>
                <a:effectLst/>
                <a:uFillTx/>
                <a:latin typeface="Calibri"/>
              </a:rPr>
              <a:t>32</a:t>
            </a:fld>
            <a:endParaRPr lang="fr-FR" sz="1200" b="0" u="none" strike="noStrike">
              <a:solidFill>
                <a:srgbClr val="000000"/>
              </a:solidFill>
              <a:effectLst/>
              <a:uFillTx/>
              <a:latin typeface="Times New Roman"/>
            </a:endParaRPr>
          </a:p>
        </p:txBody>
      </p:sp>
      <p:sp>
        <p:nvSpPr>
          <p:cNvPr id="348" name="Titre 5"/>
          <p:cNvSpPr/>
          <p:nvPr/>
        </p:nvSpPr>
        <p:spPr>
          <a:xfrm>
            <a:off x="0" y="-68760"/>
            <a:ext cx="3413160" cy="354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50000"/>
              </a:lnSpc>
            </a:pPr>
            <a:r>
              <a:rPr lang="fr-FR" sz="1600" b="1" u="none" strike="noStrike">
                <a:solidFill>
                  <a:schemeClr val="dk1">
                    <a:lumMod val="85000"/>
                    <a:lumOff val="15000"/>
                  </a:schemeClr>
                </a:solidFill>
                <a:effectLst/>
                <a:uFillTx/>
                <a:latin typeface="Arial"/>
                <a:ea typeface="Verdana"/>
              </a:rPr>
              <a:t>II – 3</a:t>
            </a:r>
            <a:endParaRPr lang="fr-FR" sz="1600" b="0" u="none" strike="noStrike">
              <a:solidFill>
                <a:srgbClr val="000000"/>
              </a:solidFill>
              <a:effectLst/>
              <a:uFillTx/>
              <a:latin typeface="Arial"/>
            </a:endParaRPr>
          </a:p>
        </p:txBody>
      </p:sp>
      <p:sp>
        <p:nvSpPr>
          <p:cNvPr id="349" name="PlaceHolder 3"/>
          <p:cNvSpPr>
            <a:spLocks noGrp="1"/>
          </p:cNvSpPr>
          <p:nvPr>
            <p:ph type="ftr" idx="73"/>
          </p:nvPr>
        </p:nvSpPr>
        <p:spPr>
          <a:xfrm>
            <a:off x="3848040" y="6454440"/>
            <a:ext cx="449496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Arial"/>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Arial"/>
              </a:rPr>
              <a:t>DGD BAPSO – Service formation des usagers – 2025</a:t>
            </a:r>
            <a:endParaRPr lang="fr-FR" sz="1200" b="0" u="none" strike="noStrike">
              <a:solidFill>
                <a:srgbClr val="000000"/>
              </a:solidFill>
              <a:effectLst/>
              <a:uFillTx/>
              <a:latin typeface="Times New Roman"/>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 name="Image 1103916956"/>
          <p:cNvPicPr/>
          <p:nvPr/>
        </p:nvPicPr>
        <p:blipFill>
          <a:blip r:embed="rId3">
            <a:alphaModFix amt="35000"/>
          </a:blip>
          <a:stretch/>
        </p:blipFill>
        <p:spPr>
          <a:xfrm>
            <a:off x="9370800" y="4059000"/>
            <a:ext cx="2806920" cy="2806920"/>
          </a:xfrm>
          <a:prstGeom prst="rect">
            <a:avLst/>
          </a:prstGeom>
          <a:noFill/>
          <a:ln w="12700">
            <a:noFill/>
          </a:ln>
        </p:spPr>
      </p:pic>
      <p:sp>
        <p:nvSpPr>
          <p:cNvPr id="351" name="PlaceHolder 1"/>
          <p:cNvSpPr>
            <a:spLocks noGrp="1"/>
          </p:cNvSpPr>
          <p:nvPr>
            <p:ph/>
          </p:nvPr>
        </p:nvSpPr>
        <p:spPr>
          <a:xfrm>
            <a:off x="2295720" y="2221920"/>
            <a:ext cx="8858520" cy="4416840"/>
          </a:xfrm>
          <a:prstGeom prst="rect">
            <a:avLst/>
          </a:prstGeom>
          <a:noFill/>
          <a:ln w="0">
            <a:noFill/>
          </a:ln>
        </p:spPr>
        <p:txBody>
          <a:bodyPr lIns="91440" tIns="45720" rIns="91440" bIns="45720" anchor="t">
            <a:normAutofit/>
          </a:bodyPr>
          <a:lstStyle/>
          <a:p>
            <a:pPr indent="0" defTabSz="914400">
              <a:lnSpc>
                <a:spcPct val="100000"/>
              </a:lnSpc>
              <a:spcBef>
                <a:spcPts val="1001"/>
              </a:spcBef>
              <a:buNone/>
              <a:tabLst>
                <a:tab pos="0" algn="l"/>
              </a:tabLst>
            </a:pPr>
            <a:r>
              <a:rPr lang="fr-FR" sz="4000" b="0" u="none" strike="noStrike" spc="99">
                <a:solidFill>
                  <a:srgbClr val="385A64"/>
                </a:solidFill>
                <a:effectLst/>
                <a:uFillTx/>
                <a:latin typeface="Arial"/>
              </a:rPr>
              <a:t>0.8 x la consommation de Grenoble</a:t>
            </a:r>
            <a:endParaRPr lang="fr-FR" sz="4000" b="0" u="none" strike="noStrike">
              <a:solidFill>
                <a:srgbClr val="000000"/>
              </a:solidFill>
              <a:effectLst/>
              <a:uFillTx/>
              <a:latin typeface="Arial"/>
            </a:endParaRPr>
          </a:p>
          <a:p>
            <a:pPr indent="0" defTabSz="914400">
              <a:lnSpc>
                <a:spcPct val="100000"/>
              </a:lnSpc>
              <a:spcBef>
                <a:spcPts val="1001"/>
              </a:spcBef>
              <a:buNone/>
              <a:tabLst>
                <a:tab pos="0" algn="l"/>
              </a:tabLst>
            </a:pPr>
            <a:endParaRPr lang="fr-FR" sz="2800" b="0" u="none" strike="noStrike">
              <a:solidFill>
                <a:srgbClr val="000000"/>
              </a:solidFill>
              <a:effectLst/>
              <a:uFillTx/>
              <a:latin typeface="Arial"/>
            </a:endParaRPr>
          </a:p>
          <a:p>
            <a:pPr indent="0" defTabSz="914400">
              <a:lnSpc>
                <a:spcPct val="100000"/>
              </a:lnSpc>
              <a:spcBef>
                <a:spcPts val="1001"/>
              </a:spcBef>
              <a:buNone/>
              <a:tabLst>
                <a:tab pos="0" algn="l"/>
              </a:tabLst>
            </a:pPr>
            <a:r>
              <a:rPr lang="fr-FR" sz="4000" b="0" u="none" strike="noStrike" spc="99">
                <a:solidFill>
                  <a:srgbClr val="385A64"/>
                </a:solidFill>
                <a:effectLst/>
                <a:uFillTx/>
                <a:latin typeface="Arial"/>
              </a:rPr>
              <a:t>4,6 </a:t>
            </a:r>
            <a:r>
              <a:rPr lang="fr-FR" sz="4000" b="0" u="none" strike="noStrike">
                <a:solidFill>
                  <a:srgbClr val="385A64"/>
                </a:solidFill>
                <a:effectLst/>
                <a:uFillTx/>
                <a:latin typeface="Calibri"/>
              </a:rPr>
              <a:t>x la consommation de Grenoble</a:t>
            </a:r>
            <a:endParaRPr lang="fr-FR" sz="4000" b="0" u="none" strike="noStrike">
              <a:solidFill>
                <a:srgbClr val="000000"/>
              </a:solidFill>
              <a:effectLst/>
              <a:uFillTx/>
              <a:latin typeface="Arial"/>
            </a:endParaRPr>
          </a:p>
          <a:p>
            <a:pPr indent="0" defTabSz="914400">
              <a:lnSpc>
                <a:spcPct val="100000"/>
              </a:lnSpc>
              <a:spcBef>
                <a:spcPts val="1001"/>
              </a:spcBef>
              <a:buNone/>
              <a:tabLst>
                <a:tab pos="0" algn="l"/>
              </a:tabLst>
            </a:pPr>
            <a:endParaRPr lang="fr-FR" sz="3200" b="0" u="none" strike="noStrike">
              <a:solidFill>
                <a:srgbClr val="000000"/>
              </a:solidFill>
              <a:effectLst/>
              <a:uFillTx/>
              <a:latin typeface="Arial"/>
            </a:endParaRPr>
          </a:p>
          <a:p>
            <a:pPr indent="0" defTabSz="914400">
              <a:lnSpc>
                <a:spcPct val="100000"/>
              </a:lnSpc>
              <a:spcBef>
                <a:spcPts val="1001"/>
              </a:spcBef>
              <a:buNone/>
              <a:tabLst>
                <a:tab pos="0" algn="l"/>
              </a:tabLst>
            </a:pPr>
            <a:r>
              <a:rPr lang="fr-FR" sz="4000" b="0" u="none" strike="noStrike">
                <a:solidFill>
                  <a:srgbClr val="385A64"/>
                </a:solidFill>
                <a:effectLst/>
                <a:uFillTx/>
                <a:latin typeface="Calibri"/>
              </a:rPr>
              <a:t>11,9 x la consommation de Grenoble</a:t>
            </a:r>
            <a:endParaRPr lang="fr-FR" sz="4000" b="0" u="none" strike="noStrike">
              <a:solidFill>
                <a:srgbClr val="000000"/>
              </a:solidFill>
              <a:effectLst/>
              <a:uFillTx/>
              <a:latin typeface="Arial"/>
            </a:endParaRPr>
          </a:p>
        </p:txBody>
      </p:sp>
      <p:sp>
        <p:nvSpPr>
          <p:cNvPr id="352" name="Rectangle 4"/>
          <p:cNvSpPr/>
          <p:nvPr/>
        </p:nvSpPr>
        <p:spPr>
          <a:xfrm>
            <a:off x="1006560" y="3461040"/>
            <a:ext cx="833040" cy="833040"/>
          </a:xfrm>
          <a:prstGeom prst="rect">
            <a:avLst/>
          </a:prstGeom>
          <a:solidFill>
            <a:srgbClr val="FF0000"/>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Calibri"/>
            </a:endParaRPr>
          </a:p>
        </p:txBody>
      </p:sp>
      <p:sp>
        <p:nvSpPr>
          <p:cNvPr id="353" name="Ellipse 5"/>
          <p:cNvSpPr/>
          <p:nvPr/>
        </p:nvSpPr>
        <p:spPr>
          <a:xfrm>
            <a:off x="1006560" y="4786920"/>
            <a:ext cx="833040" cy="833040"/>
          </a:xfrm>
          <a:prstGeom prst="ellipse">
            <a:avLst/>
          </a:prstGeom>
          <a:solidFill>
            <a:schemeClr val="accent6"/>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Calibri"/>
            </a:endParaRPr>
          </a:p>
        </p:txBody>
      </p:sp>
      <p:sp>
        <p:nvSpPr>
          <p:cNvPr id="354" name="Triangle isocèle 6"/>
          <p:cNvSpPr/>
          <p:nvPr/>
        </p:nvSpPr>
        <p:spPr>
          <a:xfrm>
            <a:off x="1006560" y="2135520"/>
            <a:ext cx="833040" cy="833040"/>
          </a:xfrm>
          <a:prstGeom prst="triangle">
            <a:avLst>
              <a:gd name="adj" fmla="val 50000"/>
            </a:avLst>
          </a:prstGeom>
          <a:solidFill>
            <a:srgbClr val="090FFF"/>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Calibri"/>
            </a:endParaRPr>
          </a:p>
        </p:txBody>
      </p:sp>
      <p:sp>
        <p:nvSpPr>
          <p:cNvPr id="355" name="Organigramme : Alternative 748943910"/>
          <p:cNvSpPr/>
          <p:nvPr/>
        </p:nvSpPr>
        <p:spPr>
          <a:xfrm>
            <a:off x="304200" y="218520"/>
            <a:ext cx="10162800" cy="1757520"/>
          </a:xfrm>
          <a:prstGeom prst="flowChartAlternateProcess">
            <a:avLst/>
          </a:prstGeom>
          <a:solidFill>
            <a:srgbClr val="FF735C">
              <a:alpha val="28000"/>
            </a:srgbClr>
          </a:solidFill>
          <a:ln w="28575">
            <a:solidFill>
              <a:srgbClr val="FF735C"/>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fr-FR" sz="1800" b="0" u="none" strike="noStrike">
              <a:solidFill>
                <a:srgbClr val="FFFFFF"/>
              </a:solidFill>
              <a:effectLst/>
              <a:uFillTx/>
              <a:latin typeface="Arial"/>
            </a:endParaRPr>
          </a:p>
        </p:txBody>
      </p:sp>
      <p:sp>
        <p:nvSpPr>
          <p:cNvPr id="356" name="Titre 1"/>
          <p:cNvSpPr/>
          <p:nvPr/>
        </p:nvSpPr>
        <p:spPr>
          <a:xfrm>
            <a:off x="432000" y="301320"/>
            <a:ext cx="9906840" cy="1621080"/>
          </a:xfrm>
          <a:noFill/>
          <a:ln w="0">
            <a:noFill/>
          </a:ln>
        </p:spPr>
        <p:style>
          <a:lnRef idx="0">
            <a:scrgbClr r="0" g="0" b="0"/>
          </a:lnRef>
          <a:fillRef idx="0">
            <a:scrgbClr r="0" g="0" b="0"/>
          </a:fillRef>
          <a:effectRef idx="0">
            <a:scrgbClr r="0" g="0" b="0"/>
          </a:effectRef>
          <a:fontRef idx="minor"/>
        </p:style>
        <p:txBody>
          <a:bodyPr horzOverflow="overflow" lIns="90000" tIns="45000" rIns="90000" bIns="45000" numCol="1" spcCol="0" anchor="ctr">
            <a:normAutofit fontScale="92500" lnSpcReduction="9999"/>
          </a:bodyPr>
          <a:lstStyle/>
          <a:p>
            <a:pPr defTabSz="914400">
              <a:lnSpc>
                <a:spcPct val="90000"/>
              </a:lnSpc>
            </a:pPr>
            <a:r>
              <a:rPr lang="fr-FR" sz="4400" b="1" u="none" strike="noStrike">
                <a:solidFill>
                  <a:srgbClr val="385A64"/>
                </a:solidFill>
                <a:effectLst/>
                <a:uFillTx/>
                <a:latin typeface="Calibri Light"/>
              </a:rPr>
              <a:t>Sur une année, les 360 Data Centers français utilisent pour fonctionner une quantité d’électricité équivalente à :</a:t>
            </a:r>
            <a:endParaRPr lang="fr-FR" sz="4400" b="0" u="none" strike="noStrike">
              <a:solidFill>
                <a:srgbClr val="000000"/>
              </a:solidFill>
              <a:effectLst/>
              <a:uFillTx/>
              <a:latin typeface="Arial"/>
            </a:endParaRPr>
          </a:p>
        </p:txBody>
      </p:sp>
      <p:sp>
        <p:nvSpPr>
          <p:cNvPr id="357" name="ZoneTexte 7"/>
          <p:cNvSpPr/>
          <p:nvPr/>
        </p:nvSpPr>
        <p:spPr>
          <a:xfrm>
            <a:off x="10759320" y="735480"/>
            <a:ext cx="791280" cy="578880"/>
          </a:xfrm>
          <a:prstGeom prst="rect">
            <a:avLst/>
          </a:prstGeom>
          <a:noFill/>
          <a:ln w="28575">
            <a:solidFill>
              <a:srgbClr val="FF735C"/>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3200" b="1" i="1" u="none" strike="noStrike">
                <a:solidFill>
                  <a:srgbClr val="385A64"/>
                </a:solidFill>
                <a:effectLst/>
                <a:uFillTx/>
                <a:latin typeface="Calibri"/>
              </a:rPr>
              <a:t>3/4</a:t>
            </a:r>
            <a:endParaRPr lang="fr-FR" sz="3200" b="0" u="none" strike="noStrike">
              <a:solidFill>
                <a:srgbClr val="000000"/>
              </a:solidFill>
              <a:effectLst/>
              <a:uFillTx/>
              <a:latin typeface="Arial"/>
            </a:endParaRPr>
          </a:p>
        </p:txBody>
      </p:sp>
      <p:sp>
        <p:nvSpPr>
          <p:cNvPr id="358" name="PlaceHolder 2"/>
          <p:cNvSpPr>
            <a:spLocks noGrp="1"/>
          </p:cNvSpPr>
          <p:nvPr>
            <p:ph type="sldNum" idx="74"/>
          </p:nvPr>
        </p:nvSpPr>
        <p:spPr>
          <a:xfrm>
            <a:off x="8610480" y="6356520"/>
            <a:ext cx="2742480" cy="36432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effectLst/>
                <a:uFillTx/>
                <a:latin typeface="Calibri"/>
              </a:defRPr>
            </a:lvl1pPr>
          </a:lstStyle>
          <a:p>
            <a:pPr indent="0" algn="r" defTabSz="914400">
              <a:lnSpc>
                <a:spcPct val="100000"/>
              </a:lnSpc>
              <a:buNone/>
              <a:tabLst>
                <a:tab pos="0" algn="l"/>
              </a:tabLst>
            </a:pPr>
            <a:fld id="{DF4A4E71-AB16-468D-B02E-9A770288F814}" type="slidenum">
              <a:rPr lang="fr-FR" sz="1200" b="0" u="none" strike="noStrike">
                <a:solidFill>
                  <a:schemeClr val="dk1">
                    <a:tint val="75000"/>
                  </a:schemeClr>
                </a:solidFill>
                <a:effectLst/>
                <a:uFillTx/>
                <a:latin typeface="Calibri"/>
              </a:rPr>
              <a:t>33</a:t>
            </a:fld>
            <a:endParaRPr lang="fr-FR" sz="1200" b="0" u="none" strike="noStrike">
              <a:solidFill>
                <a:srgbClr val="000000"/>
              </a:solidFill>
              <a:effectLst/>
              <a:uFillTx/>
              <a:latin typeface="Times New Roman"/>
            </a:endParaRPr>
          </a:p>
        </p:txBody>
      </p:sp>
      <p:sp>
        <p:nvSpPr>
          <p:cNvPr id="359" name="Titre 5"/>
          <p:cNvSpPr/>
          <p:nvPr/>
        </p:nvSpPr>
        <p:spPr>
          <a:xfrm>
            <a:off x="0" y="-68760"/>
            <a:ext cx="3413160" cy="354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50000"/>
              </a:lnSpc>
            </a:pPr>
            <a:r>
              <a:rPr lang="fr-FR" sz="1600" b="1" u="none" strike="noStrike">
                <a:solidFill>
                  <a:schemeClr val="dk1">
                    <a:lumMod val="85000"/>
                    <a:lumOff val="15000"/>
                  </a:schemeClr>
                </a:solidFill>
                <a:effectLst/>
                <a:uFillTx/>
                <a:latin typeface="Arial"/>
                <a:ea typeface="Verdana"/>
              </a:rPr>
              <a:t>II – 3</a:t>
            </a:r>
            <a:endParaRPr lang="fr-FR" sz="1600" b="0" u="none" strike="noStrike">
              <a:solidFill>
                <a:srgbClr val="000000"/>
              </a:solidFill>
              <a:effectLst/>
              <a:uFillTx/>
              <a:latin typeface="Arial"/>
            </a:endParaRPr>
          </a:p>
        </p:txBody>
      </p:sp>
      <p:sp>
        <p:nvSpPr>
          <p:cNvPr id="360" name="PlaceHolder 3"/>
          <p:cNvSpPr>
            <a:spLocks noGrp="1"/>
          </p:cNvSpPr>
          <p:nvPr>
            <p:ph type="ftr" idx="75"/>
          </p:nvPr>
        </p:nvSpPr>
        <p:spPr>
          <a:xfrm>
            <a:off x="3848040" y="6356520"/>
            <a:ext cx="449496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Arial"/>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Arial"/>
              </a:rPr>
              <a:t>DGD BAPSO – Service formation des usagers – 2025</a:t>
            </a:r>
            <a:endParaRPr lang="fr-FR" sz="1200" b="0" u="none" strike="noStrike">
              <a:solidFill>
                <a:srgbClr val="000000"/>
              </a:solidFill>
              <a:effectLst/>
              <a:uFillTx/>
              <a:latin typeface="Times New Roman"/>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 name="Image 1716799023"/>
          <p:cNvPicPr/>
          <p:nvPr/>
        </p:nvPicPr>
        <p:blipFill>
          <a:blip r:embed="rId3">
            <a:alphaModFix amt="35000"/>
          </a:blip>
          <a:stretch/>
        </p:blipFill>
        <p:spPr>
          <a:xfrm>
            <a:off x="9370800" y="4059000"/>
            <a:ext cx="2806920" cy="2806920"/>
          </a:xfrm>
          <a:prstGeom prst="rect">
            <a:avLst/>
          </a:prstGeom>
          <a:noFill/>
          <a:ln w="12700">
            <a:noFill/>
          </a:ln>
        </p:spPr>
      </p:pic>
      <p:sp>
        <p:nvSpPr>
          <p:cNvPr id="362" name="Organigramme : Alternative 1350462729"/>
          <p:cNvSpPr/>
          <p:nvPr/>
        </p:nvSpPr>
        <p:spPr>
          <a:xfrm>
            <a:off x="304200" y="245520"/>
            <a:ext cx="10162800" cy="1612800"/>
          </a:xfrm>
          <a:prstGeom prst="flowChartAlternateProcess">
            <a:avLst/>
          </a:prstGeom>
          <a:solidFill>
            <a:srgbClr val="FF735C">
              <a:alpha val="28000"/>
            </a:srgbClr>
          </a:solidFill>
          <a:ln w="28575">
            <a:solidFill>
              <a:srgbClr val="FF735C"/>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fr-FR" sz="1800" b="0" u="none" strike="noStrike">
              <a:solidFill>
                <a:srgbClr val="FFFFFF"/>
              </a:solidFill>
              <a:effectLst/>
              <a:uFillTx/>
              <a:latin typeface="Arial"/>
            </a:endParaRPr>
          </a:p>
        </p:txBody>
      </p:sp>
      <p:sp>
        <p:nvSpPr>
          <p:cNvPr id="363" name="PlaceHolder 1"/>
          <p:cNvSpPr>
            <a:spLocks noGrp="1"/>
          </p:cNvSpPr>
          <p:nvPr>
            <p:ph/>
          </p:nvPr>
        </p:nvSpPr>
        <p:spPr>
          <a:xfrm>
            <a:off x="2397960" y="1998360"/>
            <a:ext cx="8786880" cy="1073160"/>
          </a:xfrm>
          <a:prstGeom prst="rect">
            <a:avLst/>
          </a:prstGeom>
          <a:noFill/>
          <a:ln w="0">
            <a:noFill/>
          </a:ln>
        </p:spPr>
        <p:txBody>
          <a:bodyPr lIns="91440" tIns="45720" rIns="91440" bIns="45720" numCol="1" spcCol="0" anchor="t">
            <a:normAutofit/>
          </a:bodyPr>
          <a:lstStyle/>
          <a:p>
            <a:pPr indent="0" defTabSz="914400">
              <a:lnSpc>
                <a:spcPct val="150000"/>
              </a:lnSpc>
              <a:spcBef>
                <a:spcPts val="1001"/>
              </a:spcBef>
              <a:buNone/>
              <a:tabLst>
                <a:tab pos="0" algn="l"/>
              </a:tabLst>
            </a:pPr>
            <a:r>
              <a:rPr lang="fr-FR" sz="4000" b="0" u="none" strike="noStrike">
                <a:solidFill>
                  <a:srgbClr val="385A64"/>
                </a:solidFill>
                <a:effectLst/>
                <a:uFillTx/>
                <a:latin typeface="Calibri"/>
                <a:ea typeface="Arial"/>
              </a:rPr>
              <a:t>11,9 x la consommation de Grenoble !</a:t>
            </a:r>
            <a:endParaRPr lang="fr-FR" sz="4000" b="0" u="none" strike="noStrike">
              <a:solidFill>
                <a:srgbClr val="000000"/>
              </a:solidFill>
              <a:effectLst/>
              <a:uFillTx/>
              <a:latin typeface="Arial"/>
            </a:endParaRPr>
          </a:p>
        </p:txBody>
      </p:sp>
      <p:sp>
        <p:nvSpPr>
          <p:cNvPr id="364" name="Ellipse 5"/>
          <p:cNvSpPr/>
          <p:nvPr/>
        </p:nvSpPr>
        <p:spPr>
          <a:xfrm>
            <a:off x="1006560" y="2090880"/>
            <a:ext cx="833040" cy="833040"/>
          </a:xfrm>
          <a:prstGeom prst="ellipse">
            <a:avLst/>
          </a:prstGeom>
          <a:solidFill>
            <a:schemeClr val="accent6"/>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Calibri"/>
            </a:endParaRPr>
          </a:p>
        </p:txBody>
      </p:sp>
      <p:sp>
        <p:nvSpPr>
          <p:cNvPr id="365" name="ZoneTexte 7"/>
          <p:cNvSpPr/>
          <p:nvPr/>
        </p:nvSpPr>
        <p:spPr>
          <a:xfrm>
            <a:off x="10759320" y="735480"/>
            <a:ext cx="791640" cy="578880"/>
          </a:xfrm>
          <a:prstGeom prst="rect">
            <a:avLst/>
          </a:prstGeom>
          <a:noFill/>
          <a:ln w="28575">
            <a:solidFill>
              <a:srgbClr val="FF735C"/>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3200" b="1" i="1" u="none" strike="noStrike">
                <a:solidFill>
                  <a:srgbClr val="385A64"/>
                </a:solidFill>
                <a:effectLst/>
                <a:uFillTx/>
                <a:latin typeface="Calibri"/>
              </a:rPr>
              <a:t>3/4</a:t>
            </a:r>
            <a:endParaRPr lang="fr-FR" sz="3200" b="0" u="none" strike="noStrike">
              <a:solidFill>
                <a:srgbClr val="000000"/>
              </a:solidFill>
              <a:effectLst/>
              <a:uFillTx/>
              <a:latin typeface="Arial"/>
            </a:endParaRPr>
          </a:p>
        </p:txBody>
      </p:sp>
      <p:sp>
        <p:nvSpPr>
          <p:cNvPr id="366" name="Espace réservé du contenu 2"/>
          <p:cNvSpPr/>
          <p:nvPr/>
        </p:nvSpPr>
        <p:spPr>
          <a:xfrm>
            <a:off x="304200" y="3332160"/>
            <a:ext cx="5537880" cy="3022200"/>
          </a:xfrm>
          <a:prstGeom prst="flowChartAlternateProcess">
            <a:avLst/>
          </a:prstGeom>
          <a:solidFill>
            <a:srgbClr val="6AB80A">
              <a:alpha val="12000"/>
            </a:srgbClr>
          </a:solidFill>
          <a:ln w="57150">
            <a:solidFill>
              <a:srgbClr val="6AB80A"/>
            </a:solidFill>
            <a:round/>
          </a:ln>
        </p:spPr>
        <p:style>
          <a:lnRef idx="0">
            <a:scrgbClr r="0" g="0" b="0"/>
          </a:lnRef>
          <a:fillRef idx="0">
            <a:scrgbClr r="0" g="0" b="0"/>
          </a:fillRef>
          <a:effectRef idx="0">
            <a:scrgbClr r="0" g="0" b="0"/>
          </a:effectRef>
          <a:fontRef idx="minor"/>
        </p:style>
        <p:txBody>
          <a:bodyPr horzOverflow="overflow" lIns="90000" tIns="45000" rIns="90000" bIns="45000" numCol="1" spcCol="0" anchor="t">
            <a:normAutofit/>
          </a:bodyPr>
          <a:lstStyle/>
          <a:p>
            <a:pPr algn="ctr" defTabSz="914400">
              <a:lnSpc>
                <a:spcPct val="90000"/>
              </a:lnSpc>
              <a:spcBef>
                <a:spcPts val="998"/>
              </a:spcBef>
              <a:tabLst>
                <a:tab pos="0" algn="l"/>
              </a:tabLst>
            </a:pPr>
            <a:r>
              <a:rPr lang="fr-FR" sz="2300" b="0" u="none" strike="noStrike">
                <a:solidFill>
                  <a:srgbClr val="385A64"/>
                </a:solidFill>
                <a:effectLst/>
                <a:uFillTx/>
                <a:latin typeface="Calibri"/>
              </a:rPr>
              <a:t>La commune de Grenoble en 2023, c’est  : </a:t>
            </a:r>
            <a:endParaRPr lang="fr-FR" sz="2300" b="0" u="none" strike="noStrike">
              <a:solidFill>
                <a:srgbClr val="000000"/>
              </a:solidFill>
              <a:effectLst/>
              <a:uFillTx/>
              <a:latin typeface="Arial"/>
            </a:endParaRPr>
          </a:p>
          <a:p>
            <a:pPr marL="228600" indent="-228600" algn="ctr" defTabSz="914400">
              <a:lnSpc>
                <a:spcPct val="90000"/>
              </a:lnSpc>
              <a:spcBef>
                <a:spcPts val="998"/>
              </a:spcBef>
              <a:buClr>
                <a:srgbClr val="385A64"/>
              </a:buClr>
              <a:buFont typeface="Arial"/>
              <a:buChar char="•"/>
              <a:tabLst>
                <a:tab pos="0" algn="l"/>
              </a:tabLst>
            </a:pPr>
            <a:r>
              <a:rPr lang="fr-FR" sz="2300" b="0" u="none" strike="noStrike">
                <a:solidFill>
                  <a:srgbClr val="385A64"/>
                </a:solidFill>
                <a:effectLst/>
                <a:uFillTx/>
                <a:latin typeface="Calibri"/>
              </a:rPr>
              <a:t>158 000 habitants, </a:t>
            </a:r>
            <a:r>
              <a:rPr lang="fr-FR" sz="2300" b="0" u="none" strike="noStrike">
                <a:solidFill>
                  <a:srgbClr val="385A64"/>
                </a:solidFill>
                <a:effectLst/>
                <a:uFillTx/>
                <a:latin typeface="Calibri"/>
                <a:ea typeface="Calibri"/>
              </a:rPr>
              <a:t>18 000 000 m²</a:t>
            </a:r>
            <a:r>
              <a:rPr lang="fr-FR" sz="2300" b="0" u="none" strike="noStrike">
                <a:solidFill>
                  <a:schemeClr val="dk1"/>
                </a:solidFill>
                <a:effectLst/>
                <a:uFillTx/>
                <a:latin typeface="Calibri"/>
                <a:ea typeface="Calibri"/>
              </a:rPr>
              <a:t>.</a:t>
            </a:r>
            <a:endParaRPr lang="fr-FR" sz="2300" b="0" u="none" strike="noStrike">
              <a:solidFill>
                <a:srgbClr val="000000"/>
              </a:solidFill>
              <a:effectLst/>
              <a:uFillTx/>
              <a:latin typeface="Arial"/>
            </a:endParaRPr>
          </a:p>
          <a:p>
            <a:pPr marL="228600" indent="-228600" algn="ctr" defTabSz="914400">
              <a:lnSpc>
                <a:spcPct val="90000"/>
              </a:lnSpc>
              <a:spcBef>
                <a:spcPts val="998"/>
              </a:spcBef>
              <a:buClr>
                <a:srgbClr val="385A64"/>
              </a:buClr>
              <a:buFont typeface="Arial"/>
              <a:buChar char="•"/>
              <a:tabLst>
                <a:tab pos="0" algn="l"/>
              </a:tabLst>
            </a:pPr>
            <a:r>
              <a:rPr lang="fr-FR" sz="2300" b="0" u="none" strike="noStrike">
                <a:solidFill>
                  <a:srgbClr val="385A64"/>
                </a:solidFill>
                <a:effectLst/>
                <a:uFillTx/>
                <a:latin typeface="Calibri"/>
                <a:ea typeface="Arial"/>
              </a:rPr>
              <a:t>200 985 MWh de consommation électrique par an (hors entreprises et industries). </a:t>
            </a:r>
            <a:endParaRPr lang="fr-FR" sz="2300" b="0" u="none" strike="noStrike">
              <a:solidFill>
                <a:srgbClr val="000000"/>
              </a:solidFill>
              <a:effectLst/>
              <a:uFillTx/>
              <a:latin typeface="Arial"/>
            </a:endParaRPr>
          </a:p>
          <a:p>
            <a:pPr algn="ctr" defTabSz="914400">
              <a:lnSpc>
                <a:spcPct val="90000"/>
              </a:lnSpc>
              <a:spcBef>
                <a:spcPts val="998"/>
              </a:spcBef>
              <a:tabLst>
                <a:tab pos="0" algn="l"/>
              </a:tabLst>
            </a:pPr>
            <a:r>
              <a:rPr lang="fr-FR" sz="2300" b="0" u="none" strike="noStrike">
                <a:solidFill>
                  <a:srgbClr val="385A64"/>
                </a:solidFill>
                <a:effectLst/>
                <a:uFillTx/>
                <a:latin typeface="Calibri"/>
                <a:ea typeface="Arial"/>
              </a:rPr>
              <a:t>= 13 jours de production d’électricité pour </a:t>
            </a:r>
            <a:r>
              <a:rPr lang="fr-FR" sz="2300" b="0" u="none" strike="noStrike">
                <a:solidFill>
                  <a:srgbClr val="385A64"/>
                </a:solidFill>
                <a:effectLst/>
                <a:uFillTx/>
                <a:latin typeface="Calibri"/>
                <a:ea typeface="Calibri"/>
              </a:rPr>
              <a:t>un réacteur nucléaire de 900 MW !  </a:t>
            </a:r>
            <a:endParaRPr lang="fr-FR" sz="2300" b="0" u="none" strike="noStrike">
              <a:solidFill>
                <a:srgbClr val="000000"/>
              </a:solidFill>
              <a:effectLst/>
              <a:uFillTx/>
              <a:latin typeface="Arial"/>
            </a:endParaRPr>
          </a:p>
        </p:txBody>
      </p:sp>
      <p:sp>
        <p:nvSpPr>
          <p:cNvPr id="367" name="Espace réservé du contenu 2"/>
          <p:cNvSpPr/>
          <p:nvPr/>
        </p:nvSpPr>
        <p:spPr>
          <a:xfrm>
            <a:off x="6310080" y="3332160"/>
            <a:ext cx="5552640" cy="3022200"/>
          </a:xfrm>
          <a:prstGeom prst="flowChartAlternateProcess">
            <a:avLst/>
          </a:prstGeom>
          <a:solidFill>
            <a:srgbClr val="6AB80A">
              <a:alpha val="12000"/>
            </a:srgbClr>
          </a:solidFill>
          <a:ln w="57150">
            <a:solidFill>
              <a:srgbClr val="6AB80A"/>
            </a:solidFill>
            <a:round/>
          </a:ln>
        </p:spPr>
        <p:style>
          <a:lnRef idx="0">
            <a:scrgbClr r="0" g="0" b="0"/>
          </a:lnRef>
          <a:fillRef idx="0">
            <a:scrgbClr r="0" g="0" b="0"/>
          </a:fillRef>
          <a:effectRef idx="0">
            <a:scrgbClr r="0" g="0" b="0"/>
          </a:effectRef>
          <a:fontRef idx="minor"/>
        </p:style>
        <p:txBody>
          <a:bodyPr horzOverflow="overflow" lIns="90000" tIns="45000" rIns="90000" bIns="45000" numCol="1" spcCol="0" anchor="t">
            <a:normAutofit/>
          </a:bodyPr>
          <a:lstStyle/>
          <a:p>
            <a:pPr algn="ctr" defTabSz="914400">
              <a:lnSpc>
                <a:spcPct val="90000"/>
              </a:lnSpc>
              <a:spcBef>
                <a:spcPts val="998"/>
              </a:spcBef>
              <a:tabLst>
                <a:tab pos="0" algn="l"/>
              </a:tabLst>
            </a:pPr>
            <a:r>
              <a:rPr lang="fr-FR" sz="2300" b="0" u="none" strike="noStrike">
                <a:solidFill>
                  <a:srgbClr val="385A64"/>
                </a:solidFill>
                <a:effectLst/>
                <a:uFillTx/>
                <a:latin typeface="Calibri"/>
              </a:rPr>
              <a:t>Les 360 data centers Français c’est  : </a:t>
            </a:r>
            <a:endParaRPr lang="fr-FR" sz="2300" b="0" u="none" strike="noStrike">
              <a:solidFill>
                <a:srgbClr val="000000"/>
              </a:solidFill>
              <a:effectLst/>
              <a:uFillTx/>
              <a:latin typeface="Arial"/>
            </a:endParaRPr>
          </a:p>
          <a:p>
            <a:pPr marL="228600" indent="-228600" algn="ctr" defTabSz="914400">
              <a:lnSpc>
                <a:spcPct val="90000"/>
              </a:lnSpc>
              <a:spcBef>
                <a:spcPts val="998"/>
              </a:spcBef>
              <a:buClr>
                <a:srgbClr val="385A64"/>
              </a:buClr>
              <a:buFont typeface="Arial"/>
              <a:buChar char="•"/>
              <a:tabLst>
                <a:tab pos="0" algn="l"/>
              </a:tabLst>
            </a:pPr>
            <a:r>
              <a:rPr lang="fr-FR" sz="2300" b="0" u="none" strike="noStrike">
                <a:solidFill>
                  <a:srgbClr val="385A64"/>
                </a:solidFill>
                <a:effectLst/>
                <a:uFillTx/>
                <a:latin typeface="Calibri"/>
              </a:rPr>
              <a:t>465 000 m² de surface.</a:t>
            </a:r>
            <a:endParaRPr lang="fr-FR" sz="2300" b="0" u="none" strike="noStrike">
              <a:solidFill>
                <a:srgbClr val="000000"/>
              </a:solidFill>
              <a:effectLst/>
              <a:uFillTx/>
              <a:latin typeface="Arial"/>
            </a:endParaRPr>
          </a:p>
          <a:p>
            <a:pPr marL="228600" indent="-228600" algn="ctr" defTabSz="914400">
              <a:lnSpc>
                <a:spcPct val="90000"/>
              </a:lnSpc>
              <a:spcBef>
                <a:spcPts val="998"/>
              </a:spcBef>
              <a:buClr>
                <a:srgbClr val="385A64"/>
              </a:buClr>
              <a:buFont typeface="Arial"/>
              <a:buChar char="•"/>
              <a:tabLst>
                <a:tab pos="0" algn="l"/>
              </a:tabLst>
            </a:pPr>
            <a:r>
              <a:rPr lang="fr-FR" sz="2300" b="0" u="none" strike="noStrike">
                <a:solidFill>
                  <a:srgbClr val="385A64"/>
                </a:solidFill>
                <a:effectLst/>
                <a:uFillTx/>
                <a:latin typeface="Calibri"/>
                <a:ea typeface="Calibri"/>
              </a:rPr>
              <a:t>2 394 750</a:t>
            </a:r>
            <a:r>
              <a:rPr lang="fr-FR" sz="2300" b="0" u="none" strike="noStrike">
                <a:solidFill>
                  <a:srgbClr val="385A64"/>
                </a:solidFill>
                <a:effectLst/>
                <a:uFillTx/>
                <a:latin typeface="Calibri"/>
                <a:ea typeface="Arial"/>
              </a:rPr>
              <a:t> MWh de consommation électrique par an.</a:t>
            </a:r>
            <a:endParaRPr lang="fr-FR" sz="2300" b="0" u="none" strike="noStrike">
              <a:solidFill>
                <a:srgbClr val="000000"/>
              </a:solidFill>
              <a:effectLst/>
              <a:uFillTx/>
              <a:latin typeface="Arial"/>
            </a:endParaRPr>
          </a:p>
          <a:p>
            <a:pPr algn="ctr" defTabSz="914400">
              <a:lnSpc>
                <a:spcPct val="90000"/>
              </a:lnSpc>
              <a:spcBef>
                <a:spcPts val="998"/>
              </a:spcBef>
              <a:tabLst>
                <a:tab pos="0" algn="l"/>
              </a:tabLst>
            </a:pPr>
            <a:r>
              <a:rPr lang="fr-FR" sz="2300" b="0" u="none" strike="noStrike">
                <a:solidFill>
                  <a:srgbClr val="385A64"/>
                </a:solidFill>
                <a:effectLst/>
                <a:uFillTx/>
                <a:latin typeface="Calibri"/>
                <a:ea typeface="Calibri"/>
              </a:rPr>
              <a:t>=  4 mois et 20 jours de production d’électricité pour un réacteur nucléaire de 900 MW ! </a:t>
            </a:r>
            <a:endParaRPr lang="fr-FR" sz="2300" b="0" u="none" strike="noStrike">
              <a:solidFill>
                <a:srgbClr val="000000"/>
              </a:solidFill>
              <a:effectLst/>
              <a:uFillTx/>
              <a:latin typeface="Arial"/>
            </a:endParaRPr>
          </a:p>
        </p:txBody>
      </p:sp>
      <p:sp>
        <p:nvSpPr>
          <p:cNvPr id="368" name="Titre 1"/>
          <p:cNvSpPr/>
          <p:nvPr/>
        </p:nvSpPr>
        <p:spPr>
          <a:xfrm>
            <a:off x="432000" y="301320"/>
            <a:ext cx="9906840" cy="1621080"/>
          </a:xfrm>
          <a:noFill/>
          <a:ln w="0">
            <a:noFill/>
          </a:ln>
        </p:spPr>
        <p:style>
          <a:lnRef idx="0">
            <a:scrgbClr r="0" g="0" b="0"/>
          </a:lnRef>
          <a:fillRef idx="0">
            <a:scrgbClr r="0" g="0" b="0"/>
          </a:fillRef>
          <a:effectRef idx="0">
            <a:scrgbClr r="0" g="0" b="0"/>
          </a:effectRef>
          <a:fontRef idx="minor"/>
        </p:style>
        <p:txBody>
          <a:bodyPr horzOverflow="overflow" lIns="90000" tIns="45000" rIns="90000" bIns="45000" numCol="1" spcCol="0" anchor="ctr">
            <a:normAutofit fontScale="92500" lnSpcReduction="9999"/>
          </a:bodyPr>
          <a:lstStyle/>
          <a:p>
            <a:pPr defTabSz="914400">
              <a:lnSpc>
                <a:spcPct val="90000"/>
              </a:lnSpc>
            </a:pPr>
            <a:r>
              <a:rPr lang="fr-FR" sz="4400" b="1" u="none" strike="noStrike">
                <a:solidFill>
                  <a:srgbClr val="385A64"/>
                </a:solidFill>
                <a:effectLst/>
                <a:uFillTx/>
                <a:latin typeface="Calibri Light"/>
              </a:rPr>
              <a:t>Sur une année, les 360 Data Centers français </a:t>
            </a:r>
            <a:r>
              <a:rPr lang="fr-FR" sz="4400" b="1" u="none" strike="noStrike">
                <a:solidFill>
                  <a:srgbClr val="385A64"/>
                </a:solidFill>
                <a:effectLst/>
                <a:uFillTx/>
                <a:latin typeface="Calibri Light"/>
                <a:ea typeface="Arial"/>
              </a:rPr>
              <a:t>utilisent pour fonctionner une quantité d’électricité équivalente à :</a:t>
            </a:r>
            <a:endParaRPr lang="fr-FR" sz="4400" b="0" u="none" strike="noStrike">
              <a:solidFill>
                <a:srgbClr val="000000"/>
              </a:solidFill>
              <a:effectLst/>
              <a:uFillTx/>
              <a:latin typeface="Arial"/>
            </a:endParaRPr>
          </a:p>
        </p:txBody>
      </p:sp>
      <p:sp>
        <p:nvSpPr>
          <p:cNvPr id="369" name="PlaceHolder 2"/>
          <p:cNvSpPr>
            <a:spLocks noGrp="1"/>
          </p:cNvSpPr>
          <p:nvPr>
            <p:ph type="sldNum" idx="76"/>
          </p:nvPr>
        </p:nvSpPr>
        <p:spPr>
          <a:xfrm>
            <a:off x="8610480" y="6356520"/>
            <a:ext cx="2742480" cy="36432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effectLst/>
                <a:uFillTx/>
                <a:latin typeface="Calibri"/>
              </a:defRPr>
            </a:lvl1pPr>
          </a:lstStyle>
          <a:p>
            <a:pPr indent="0" algn="r" defTabSz="914400">
              <a:lnSpc>
                <a:spcPct val="100000"/>
              </a:lnSpc>
              <a:buNone/>
              <a:tabLst>
                <a:tab pos="0" algn="l"/>
              </a:tabLst>
            </a:pPr>
            <a:fld id="{A405206C-7974-4BBE-8249-9444CA1C31E1}" type="slidenum">
              <a:rPr lang="fr-FR" sz="1200" b="0" u="none" strike="noStrike">
                <a:solidFill>
                  <a:schemeClr val="dk1">
                    <a:tint val="75000"/>
                  </a:schemeClr>
                </a:solidFill>
                <a:effectLst/>
                <a:uFillTx/>
                <a:latin typeface="Calibri"/>
              </a:rPr>
              <a:t>34</a:t>
            </a:fld>
            <a:endParaRPr lang="fr-FR" sz="1200" b="0" u="none" strike="noStrike">
              <a:solidFill>
                <a:srgbClr val="000000"/>
              </a:solidFill>
              <a:effectLst/>
              <a:uFillTx/>
              <a:latin typeface="Times New Roman"/>
            </a:endParaRPr>
          </a:p>
        </p:txBody>
      </p:sp>
      <p:sp>
        <p:nvSpPr>
          <p:cNvPr id="370" name="Titre 5"/>
          <p:cNvSpPr/>
          <p:nvPr/>
        </p:nvSpPr>
        <p:spPr>
          <a:xfrm>
            <a:off x="0" y="-68760"/>
            <a:ext cx="3413160" cy="354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50000"/>
              </a:lnSpc>
            </a:pPr>
            <a:r>
              <a:rPr lang="fr-FR" sz="1600" b="1" u="none" strike="noStrike">
                <a:solidFill>
                  <a:schemeClr val="dk1">
                    <a:lumMod val="85000"/>
                    <a:lumOff val="15000"/>
                  </a:schemeClr>
                </a:solidFill>
                <a:effectLst/>
                <a:uFillTx/>
                <a:latin typeface="Arial"/>
                <a:ea typeface="Verdana"/>
              </a:rPr>
              <a:t>II – 3</a:t>
            </a:r>
            <a:endParaRPr lang="fr-FR" sz="1600" b="0" u="none" strike="noStrike">
              <a:solidFill>
                <a:srgbClr val="000000"/>
              </a:solidFill>
              <a:effectLst/>
              <a:uFillTx/>
              <a:latin typeface="Arial"/>
            </a:endParaRPr>
          </a:p>
        </p:txBody>
      </p:sp>
      <p:sp>
        <p:nvSpPr>
          <p:cNvPr id="371" name="PlaceHolder 3"/>
          <p:cNvSpPr>
            <a:spLocks noGrp="1"/>
          </p:cNvSpPr>
          <p:nvPr>
            <p:ph type="ftr" idx="77"/>
          </p:nvPr>
        </p:nvSpPr>
        <p:spPr>
          <a:xfrm>
            <a:off x="3848040" y="6356520"/>
            <a:ext cx="449496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Arial"/>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Arial"/>
              </a:rPr>
              <a:t>DGD BAPSO – Service formation des usagers – 2025</a:t>
            </a:r>
            <a:endParaRPr lang="fr-FR" sz="1200" b="0" u="none" strike="noStrike">
              <a:solidFill>
                <a:srgbClr val="000000"/>
              </a:solidFill>
              <a:effectLst/>
              <a:uFillTx/>
              <a:latin typeface="Times New Roman"/>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 name="Image 1867023939"/>
          <p:cNvPicPr/>
          <p:nvPr/>
        </p:nvPicPr>
        <p:blipFill>
          <a:blip r:embed="rId3">
            <a:alphaModFix amt="35000"/>
          </a:blip>
          <a:stretch/>
        </p:blipFill>
        <p:spPr>
          <a:xfrm>
            <a:off x="9370800" y="4059000"/>
            <a:ext cx="2806920" cy="2806920"/>
          </a:xfrm>
          <a:prstGeom prst="rect">
            <a:avLst/>
          </a:prstGeom>
          <a:noFill/>
          <a:ln w="12700">
            <a:noFill/>
          </a:ln>
        </p:spPr>
      </p:pic>
      <p:sp>
        <p:nvSpPr>
          <p:cNvPr id="373" name="PlaceHolder 1"/>
          <p:cNvSpPr>
            <a:spLocks noGrp="1"/>
          </p:cNvSpPr>
          <p:nvPr>
            <p:ph/>
          </p:nvPr>
        </p:nvSpPr>
        <p:spPr>
          <a:xfrm>
            <a:off x="2260440" y="2140560"/>
            <a:ext cx="8651880" cy="4772520"/>
          </a:xfrm>
          <a:prstGeom prst="rect">
            <a:avLst/>
          </a:prstGeom>
          <a:noFill/>
          <a:ln w="0">
            <a:noFill/>
          </a:ln>
        </p:spPr>
        <p:txBody>
          <a:bodyPr lIns="91440" tIns="45720" rIns="91440" bIns="45720" anchor="t">
            <a:normAutofit/>
          </a:bodyPr>
          <a:lstStyle/>
          <a:p>
            <a:pPr indent="0" defTabSz="914400">
              <a:lnSpc>
                <a:spcPct val="100000"/>
              </a:lnSpc>
              <a:spcBef>
                <a:spcPts val="1001"/>
              </a:spcBef>
              <a:buNone/>
              <a:tabLst>
                <a:tab pos="0" algn="l"/>
              </a:tabLst>
            </a:pPr>
            <a:r>
              <a:rPr lang="fr-FR" sz="3600" b="0" u="none" strike="noStrike" spc="99">
                <a:solidFill>
                  <a:srgbClr val="385A64"/>
                </a:solidFill>
                <a:effectLst/>
                <a:uFillTx/>
                <a:latin typeface="Arial"/>
              </a:rPr>
              <a:t>La fin de vie des appareils</a:t>
            </a:r>
            <a:endParaRPr lang="fr-FR" sz="3600" b="0" u="none" strike="noStrike">
              <a:solidFill>
                <a:srgbClr val="000000"/>
              </a:solidFill>
              <a:effectLst/>
              <a:uFillTx/>
              <a:latin typeface="Arial"/>
            </a:endParaRPr>
          </a:p>
          <a:p>
            <a:pPr indent="0" defTabSz="914400">
              <a:lnSpc>
                <a:spcPct val="100000"/>
              </a:lnSpc>
              <a:spcBef>
                <a:spcPts val="1001"/>
              </a:spcBef>
              <a:buNone/>
              <a:tabLst>
                <a:tab pos="0" algn="l"/>
              </a:tabLst>
            </a:pPr>
            <a:endParaRPr lang="fr-FR" sz="4000" b="0" u="none" strike="noStrike">
              <a:solidFill>
                <a:srgbClr val="000000"/>
              </a:solidFill>
              <a:effectLst/>
              <a:uFillTx/>
              <a:latin typeface="Arial"/>
            </a:endParaRPr>
          </a:p>
          <a:p>
            <a:pPr indent="0" defTabSz="914400">
              <a:lnSpc>
                <a:spcPct val="100000"/>
              </a:lnSpc>
              <a:spcBef>
                <a:spcPts val="1001"/>
              </a:spcBef>
              <a:buNone/>
              <a:tabLst>
                <a:tab pos="0" algn="l"/>
              </a:tabLst>
            </a:pPr>
            <a:r>
              <a:rPr lang="fr-FR" sz="3600" b="0" u="none" strike="noStrike" spc="99">
                <a:solidFill>
                  <a:srgbClr val="385A64"/>
                </a:solidFill>
                <a:effectLst/>
                <a:uFillTx/>
                <a:latin typeface="Arial"/>
              </a:rPr>
              <a:t>La fabrication des appareils</a:t>
            </a:r>
            <a:endParaRPr lang="fr-FR" sz="3600" b="0" u="none" strike="noStrike">
              <a:solidFill>
                <a:srgbClr val="000000"/>
              </a:solidFill>
              <a:effectLst/>
              <a:uFillTx/>
              <a:latin typeface="Arial"/>
            </a:endParaRPr>
          </a:p>
          <a:p>
            <a:pPr indent="0" defTabSz="914400">
              <a:lnSpc>
                <a:spcPct val="100000"/>
              </a:lnSpc>
              <a:spcBef>
                <a:spcPts val="1001"/>
              </a:spcBef>
              <a:buNone/>
              <a:tabLst>
                <a:tab pos="0" algn="l"/>
              </a:tabLst>
            </a:pPr>
            <a:endParaRPr lang="fr-FR" sz="4000" b="0" u="none" strike="noStrike">
              <a:solidFill>
                <a:srgbClr val="000000"/>
              </a:solidFill>
              <a:effectLst/>
              <a:uFillTx/>
              <a:latin typeface="Arial"/>
            </a:endParaRPr>
          </a:p>
          <a:p>
            <a:pPr indent="0" defTabSz="914400">
              <a:lnSpc>
                <a:spcPct val="100000"/>
              </a:lnSpc>
              <a:spcBef>
                <a:spcPts val="1001"/>
              </a:spcBef>
              <a:buNone/>
              <a:tabLst>
                <a:tab pos="0" algn="l"/>
              </a:tabLst>
            </a:pPr>
            <a:r>
              <a:rPr lang="fr-FR" sz="3600" b="0" u="none" strike="noStrike" spc="99">
                <a:solidFill>
                  <a:srgbClr val="385A64"/>
                </a:solidFill>
                <a:effectLst/>
                <a:uFillTx/>
                <a:latin typeface="Arial"/>
              </a:rPr>
              <a:t>L’utilisation des appareils</a:t>
            </a:r>
            <a:endParaRPr lang="fr-FR" sz="3600" b="0" u="none" strike="noStrike">
              <a:solidFill>
                <a:srgbClr val="000000"/>
              </a:solidFill>
              <a:effectLst/>
              <a:uFillTx/>
              <a:latin typeface="Arial"/>
            </a:endParaRPr>
          </a:p>
        </p:txBody>
      </p:sp>
      <p:sp>
        <p:nvSpPr>
          <p:cNvPr id="374" name="Rectangle 4"/>
          <p:cNvSpPr/>
          <p:nvPr/>
        </p:nvSpPr>
        <p:spPr>
          <a:xfrm>
            <a:off x="1006560" y="3461040"/>
            <a:ext cx="833040" cy="833040"/>
          </a:xfrm>
          <a:prstGeom prst="rect">
            <a:avLst/>
          </a:prstGeom>
          <a:solidFill>
            <a:srgbClr val="FF0000"/>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Calibri"/>
            </a:endParaRPr>
          </a:p>
        </p:txBody>
      </p:sp>
      <p:sp>
        <p:nvSpPr>
          <p:cNvPr id="375" name="Ellipse 5"/>
          <p:cNvSpPr/>
          <p:nvPr/>
        </p:nvSpPr>
        <p:spPr>
          <a:xfrm>
            <a:off x="1006560" y="4786920"/>
            <a:ext cx="833040" cy="833040"/>
          </a:xfrm>
          <a:prstGeom prst="ellipse">
            <a:avLst/>
          </a:prstGeom>
          <a:solidFill>
            <a:schemeClr val="accent6"/>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Calibri"/>
            </a:endParaRPr>
          </a:p>
        </p:txBody>
      </p:sp>
      <p:sp>
        <p:nvSpPr>
          <p:cNvPr id="376" name="Triangle isocèle 6"/>
          <p:cNvSpPr/>
          <p:nvPr/>
        </p:nvSpPr>
        <p:spPr>
          <a:xfrm>
            <a:off x="1006560" y="2135520"/>
            <a:ext cx="833040" cy="833040"/>
          </a:xfrm>
          <a:prstGeom prst="triangle">
            <a:avLst>
              <a:gd name="adj" fmla="val 50000"/>
            </a:avLst>
          </a:prstGeom>
          <a:solidFill>
            <a:srgbClr val="090FFF"/>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Calibri"/>
            </a:endParaRPr>
          </a:p>
        </p:txBody>
      </p:sp>
      <p:sp>
        <p:nvSpPr>
          <p:cNvPr id="377" name="Organigramme : Alternative 847688472"/>
          <p:cNvSpPr/>
          <p:nvPr/>
        </p:nvSpPr>
        <p:spPr>
          <a:xfrm>
            <a:off x="304200" y="245520"/>
            <a:ext cx="10162800" cy="1307160"/>
          </a:xfrm>
          <a:prstGeom prst="flowChartAlternateProcess">
            <a:avLst/>
          </a:prstGeom>
          <a:solidFill>
            <a:srgbClr val="FF735C">
              <a:alpha val="28000"/>
            </a:srgbClr>
          </a:solidFill>
          <a:ln w="28575">
            <a:solidFill>
              <a:srgbClr val="FF735C"/>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fr-FR" sz="1800" b="0" u="none" strike="noStrike">
              <a:solidFill>
                <a:srgbClr val="FFFFFF"/>
              </a:solidFill>
              <a:effectLst/>
              <a:uFillTx/>
              <a:latin typeface="Arial"/>
            </a:endParaRPr>
          </a:p>
        </p:txBody>
      </p:sp>
      <p:sp>
        <p:nvSpPr>
          <p:cNvPr id="378" name="ZoneTexte 7"/>
          <p:cNvSpPr/>
          <p:nvPr/>
        </p:nvSpPr>
        <p:spPr>
          <a:xfrm>
            <a:off x="10759320" y="735480"/>
            <a:ext cx="792360" cy="578880"/>
          </a:xfrm>
          <a:prstGeom prst="rect">
            <a:avLst/>
          </a:prstGeom>
          <a:noFill/>
          <a:ln w="28575">
            <a:solidFill>
              <a:srgbClr val="FF735C"/>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3200" b="1" i="1" u="none" strike="noStrike">
                <a:solidFill>
                  <a:srgbClr val="385A64"/>
                </a:solidFill>
                <a:effectLst/>
                <a:uFillTx/>
                <a:latin typeface="Calibri"/>
              </a:rPr>
              <a:t>4/4</a:t>
            </a:r>
            <a:endParaRPr lang="fr-FR" sz="3200" b="0" u="none" strike="noStrike">
              <a:solidFill>
                <a:srgbClr val="000000"/>
              </a:solidFill>
              <a:effectLst/>
              <a:uFillTx/>
              <a:latin typeface="Arial"/>
            </a:endParaRPr>
          </a:p>
        </p:txBody>
      </p:sp>
      <p:sp>
        <p:nvSpPr>
          <p:cNvPr id="379" name="PlaceHolder 2"/>
          <p:cNvSpPr>
            <a:spLocks noGrp="1"/>
          </p:cNvSpPr>
          <p:nvPr>
            <p:ph type="sldNum" idx="78"/>
          </p:nvPr>
        </p:nvSpPr>
        <p:spPr>
          <a:xfrm>
            <a:off x="8610480" y="6356520"/>
            <a:ext cx="2742480" cy="36432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effectLst/>
                <a:uFillTx/>
                <a:latin typeface="Calibri"/>
              </a:defRPr>
            </a:lvl1pPr>
          </a:lstStyle>
          <a:p>
            <a:pPr indent="0" algn="r" defTabSz="914400">
              <a:lnSpc>
                <a:spcPct val="100000"/>
              </a:lnSpc>
              <a:buNone/>
              <a:tabLst>
                <a:tab pos="0" algn="l"/>
              </a:tabLst>
            </a:pPr>
            <a:fld id="{335F8271-88BF-47C2-86FC-9DCA241BB168}" type="slidenum">
              <a:rPr lang="fr-FR" sz="1200" b="0" u="none" strike="noStrike">
                <a:solidFill>
                  <a:schemeClr val="dk1">
                    <a:tint val="75000"/>
                  </a:schemeClr>
                </a:solidFill>
                <a:effectLst/>
                <a:uFillTx/>
                <a:latin typeface="Calibri"/>
              </a:rPr>
              <a:t>35</a:t>
            </a:fld>
            <a:endParaRPr lang="fr-FR" sz="1200" b="0" u="none" strike="noStrike">
              <a:solidFill>
                <a:srgbClr val="000000"/>
              </a:solidFill>
              <a:effectLst/>
              <a:uFillTx/>
              <a:latin typeface="Times New Roman"/>
            </a:endParaRPr>
          </a:p>
        </p:txBody>
      </p:sp>
      <p:pic>
        <p:nvPicPr>
          <p:cNvPr id="380" name="Image 6"/>
          <p:cNvPicPr/>
          <p:nvPr/>
        </p:nvPicPr>
        <p:blipFill>
          <a:blip r:embed="rId4"/>
          <a:stretch/>
        </p:blipFill>
        <p:spPr>
          <a:xfrm>
            <a:off x="8496360" y="1807920"/>
            <a:ext cx="3701160" cy="4553280"/>
          </a:xfrm>
          <a:prstGeom prst="rect">
            <a:avLst/>
          </a:prstGeom>
          <a:noFill/>
          <a:ln w="0">
            <a:noFill/>
          </a:ln>
        </p:spPr>
      </p:pic>
      <p:sp>
        <p:nvSpPr>
          <p:cNvPr id="381" name="Titre 1"/>
          <p:cNvSpPr/>
          <p:nvPr/>
        </p:nvSpPr>
        <p:spPr>
          <a:xfrm>
            <a:off x="432000" y="379800"/>
            <a:ext cx="9906840" cy="934560"/>
          </a:xfrm>
          <a:noFill/>
          <a:ln w="0">
            <a:noFill/>
          </a:ln>
        </p:spPr>
        <p:style>
          <a:lnRef idx="0">
            <a:scrgbClr r="0" g="0" b="0"/>
          </a:lnRef>
          <a:fillRef idx="0">
            <a:scrgbClr r="0" g="0" b="0"/>
          </a:fillRef>
          <a:effectRef idx="0">
            <a:scrgbClr r="0" g="0" b="0"/>
          </a:effectRef>
          <a:fontRef idx="minor"/>
        </p:style>
        <p:txBody>
          <a:bodyPr horzOverflow="overflow" lIns="90000" tIns="45000" rIns="90000" bIns="45000" numCol="1" spcCol="0" anchor="ctr">
            <a:noAutofit/>
          </a:bodyPr>
          <a:lstStyle/>
          <a:p>
            <a:pPr defTabSz="914400">
              <a:lnSpc>
                <a:spcPct val="90000"/>
              </a:lnSpc>
            </a:pPr>
            <a:r>
              <a:rPr lang="fr-FR" sz="4100" b="1" u="none" strike="noStrike">
                <a:solidFill>
                  <a:srgbClr val="385A64"/>
                </a:solidFill>
                <a:effectLst/>
                <a:uFillTx/>
                <a:latin typeface="Calibri Light"/>
                <a:ea typeface="Calibri Light"/>
              </a:rPr>
              <a:t>Quelle étape représente 54 % de la pollution globale du numérique ? </a:t>
            </a:r>
            <a:endParaRPr lang="fr-FR" sz="4100" b="0" u="none" strike="noStrike">
              <a:solidFill>
                <a:srgbClr val="000000"/>
              </a:solidFill>
              <a:effectLst/>
              <a:uFillTx/>
              <a:latin typeface="Arial"/>
            </a:endParaRPr>
          </a:p>
        </p:txBody>
      </p:sp>
      <p:sp>
        <p:nvSpPr>
          <p:cNvPr id="382" name="PlaceHolder 3"/>
          <p:cNvSpPr>
            <a:spLocks noGrp="1"/>
          </p:cNvSpPr>
          <p:nvPr>
            <p:ph type="ftr" idx="79"/>
          </p:nvPr>
        </p:nvSpPr>
        <p:spPr>
          <a:xfrm>
            <a:off x="3848040" y="6356520"/>
            <a:ext cx="449496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Arial"/>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Arial"/>
              </a:rPr>
              <a:t>DGD BAPSO – Service formation des usagers – 2025</a:t>
            </a:r>
            <a:endParaRPr lang="fr-FR" sz="1200" b="0" u="none" strike="noStrike">
              <a:solidFill>
                <a:srgbClr val="000000"/>
              </a:solidFill>
              <a:effectLst/>
              <a:uFillTx/>
              <a:latin typeface="Times New Roman"/>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3" name="Image 901600928"/>
          <p:cNvPicPr/>
          <p:nvPr/>
        </p:nvPicPr>
        <p:blipFill>
          <a:blip r:embed="rId3">
            <a:alphaModFix amt="35000"/>
          </a:blip>
          <a:stretch/>
        </p:blipFill>
        <p:spPr>
          <a:xfrm>
            <a:off x="9370800" y="4059000"/>
            <a:ext cx="2806920" cy="2806920"/>
          </a:xfrm>
          <a:prstGeom prst="rect">
            <a:avLst/>
          </a:prstGeom>
          <a:noFill/>
          <a:ln w="12700">
            <a:noFill/>
          </a:ln>
        </p:spPr>
      </p:pic>
      <p:sp>
        <p:nvSpPr>
          <p:cNvPr id="384" name="PlaceHolder 1"/>
          <p:cNvSpPr>
            <a:spLocks noGrp="1"/>
          </p:cNvSpPr>
          <p:nvPr>
            <p:ph/>
          </p:nvPr>
        </p:nvSpPr>
        <p:spPr>
          <a:xfrm>
            <a:off x="2244600" y="1938960"/>
            <a:ext cx="8529480" cy="965520"/>
          </a:xfrm>
          <a:prstGeom prst="rect">
            <a:avLst/>
          </a:prstGeom>
          <a:noFill/>
          <a:ln w="0">
            <a:noFill/>
          </a:ln>
        </p:spPr>
        <p:txBody>
          <a:bodyPr lIns="91440" tIns="45720" rIns="91440" bIns="45720" anchor="t">
            <a:normAutofit lnSpcReduction="9999"/>
          </a:bodyPr>
          <a:lstStyle/>
          <a:p>
            <a:pPr indent="0" defTabSz="914400">
              <a:lnSpc>
                <a:spcPct val="150000"/>
              </a:lnSpc>
              <a:spcBef>
                <a:spcPts val="1001"/>
              </a:spcBef>
              <a:buNone/>
              <a:tabLst>
                <a:tab pos="0" algn="l"/>
              </a:tabLst>
            </a:pPr>
            <a:r>
              <a:rPr lang="fr-FR" sz="4000" b="0" u="none" strike="noStrike" spc="99">
                <a:solidFill>
                  <a:srgbClr val="385A64"/>
                </a:solidFill>
                <a:effectLst/>
                <a:uFillTx/>
                <a:latin typeface="Arial"/>
              </a:rPr>
              <a:t>La fabrication d’appareils neufs !</a:t>
            </a:r>
            <a:endParaRPr lang="fr-FR" sz="4000" b="0" u="none" strike="noStrike">
              <a:solidFill>
                <a:srgbClr val="000000"/>
              </a:solidFill>
              <a:effectLst/>
              <a:uFillTx/>
              <a:latin typeface="Arial"/>
            </a:endParaRPr>
          </a:p>
        </p:txBody>
      </p:sp>
      <p:sp>
        <p:nvSpPr>
          <p:cNvPr id="385" name="Rectangle 4"/>
          <p:cNvSpPr/>
          <p:nvPr/>
        </p:nvSpPr>
        <p:spPr>
          <a:xfrm>
            <a:off x="1000440" y="2137680"/>
            <a:ext cx="833040" cy="833040"/>
          </a:xfrm>
          <a:prstGeom prst="rect">
            <a:avLst/>
          </a:prstGeom>
          <a:solidFill>
            <a:srgbClr val="FF0000"/>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Calibri"/>
            </a:endParaRPr>
          </a:p>
        </p:txBody>
      </p:sp>
      <p:sp>
        <p:nvSpPr>
          <p:cNvPr id="386" name="Organigramme : Alternative 1960999960"/>
          <p:cNvSpPr/>
          <p:nvPr/>
        </p:nvSpPr>
        <p:spPr>
          <a:xfrm>
            <a:off x="304200" y="245520"/>
            <a:ext cx="10162800" cy="1291680"/>
          </a:xfrm>
          <a:prstGeom prst="flowChartAlternateProcess">
            <a:avLst/>
          </a:prstGeom>
          <a:solidFill>
            <a:srgbClr val="FF735C">
              <a:alpha val="28000"/>
            </a:srgbClr>
          </a:solidFill>
          <a:ln w="28575">
            <a:solidFill>
              <a:srgbClr val="FF735C"/>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fr-FR" sz="1800" b="0" u="none" strike="noStrike">
              <a:solidFill>
                <a:srgbClr val="FFFFFF"/>
              </a:solidFill>
              <a:effectLst/>
              <a:uFillTx/>
              <a:latin typeface="Arial"/>
            </a:endParaRPr>
          </a:p>
        </p:txBody>
      </p:sp>
      <p:sp>
        <p:nvSpPr>
          <p:cNvPr id="387" name="Titre 1"/>
          <p:cNvSpPr/>
          <p:nvPr/>
        </p:nvSpPr>
        <p:spPr>
          <a:xfrm>
            <a:off x="432000" y="379800"/>
            <a:ext cx="9906840" cy="934560"/>
          </a:xfrm>
          <a:noFill/>
          <a:ln w="0">
            <a:noFill/>
          </a:ln>
        </p:spPr>
        <p:style>
          <a:lnRef idx="0">
            <a:scrgbClr r="0" g="0" b="0"/>
          </a:lnRef>
          <a:fillRef idx="0">
            <a:scrgbClr r="0" g="0" b="0"/>
          </a:fillRef>
          <a:effectRef idx="0">
            <a:scrgbClr r="0" g="0" b="0"/>
          </a:effectRef>
          <a:fontRef idx="minor"/>
        </p:style>
        <p:txBody>
          <a:bodyPr horzOverflow="overflow" lIns="90000" tIns="45000" rIns="90000" bIns="45000" numCol="1" spcCol="0" anchor="ctr">
            <a:noAutofit/>
          </a:bodyPr>
          <a:lstStyle/>
          <a:p>
            <a:pPr defTabSz="914400">
              <a:lnSpc>
                <a:spcPct val="90000"/>
              </a:lnSpc>
            </a:pPr>
            <a:r>
              <a:rPr lang="fr-FR" sz="4100" b="1" u="none" strike="noStrike">
                <a:solidFill>
                  <a:srgbClr val="385A64"/>
                </a:solidFill>
                <a:effectLst/>
                <a:uFillTx/>
                <a:latin typeface="Calibri Light"/>
                <a:ea typeface="Calibri Light"/>
              </a:rPr>
              <a:t>Quelle étape représente 54 % de la pollution globale du numérique ? </a:t>
            </a:r>
            <a:endParaRPr lang="fr-FR" sz="4100" b="0" u="none" strike="noStrike">
              <a:solidFill>
                <a:srgbClr val="000000"/>
              </a:solidFill>
              <a:effectLst/>
              <a:uFillTx/>
              <a:latin typeface="Arial"/>
            </a:endParaRPr>
          </a:p>
        </p:txBody>
      </p:sp>
      <p:sp>
        <p:nvSpPr>
          <p:cNvPr id="388" name="ZoneTexte 7"/>
          <p:cNvSpPr/>
          <p:nvPr/>
        </p:nvSpPr>
        <p:spPr>
          <a:xfrm>
            <a:off x="10759320" y="735480"/>
            <a:ext cx="792360" cy="578880"/>
          </a:xfrm>
          <a:prstGeom prst="rect">
            <a:avLst/>
          </a:prstGeom>
          <a:noFill/>
          <a:ln w="28575">
            <a:solidFill>
              <a:srgbClr val="FF735C"/>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3200" b="1" i="1" u="none" strike="noStrike">
                <a:solidFill>
                  <a:srgbClr val="385A64"/>
                </a:solidFill>
                <a:effectLst/>
                <a:uFillTx/>
                <a:latin typeface="Calibri"/>
              </a:rPr>
              <a:t>4/4</a:t>
            </a:r>
            <a:endParaRPr lang="fr-FR" sz="3200" b="0" u="none" strike="noStrike">
              <a:solidFill>
                <a:srgbClr val="000000"/>
              </a:solidFill>
              <a:effectLst/>
              <a:uFillTx/>
              <a:latin typeface="Arial"/>
            </a:endParaRPr>
          </a:p>
        </p:txBody>
      </p:sp>
      <p:pic>
        <p:nvPicPr>
          <p:cNvPr id="389" name="Image 9"/>
          <p:cNvPicPr/>
          <p:nvPr/>
        </p:nvPicPr>
        <p:blipFill>
          <a:blip r:embed="rId4"/>
          <a:srcRect l="37236"/>
          <a:stretch/>
        </p:blipFill>
        <p:spPr>
          <a:xfrm>
            <a:off x="2808360" y="2951280"/>
            <a:ext cx="6046920" cy="3358440"/>
          </a:xfrm>
          <a:prstGeom prst="rect">
            <a:avLst/>
          </a:prstGeom>
          <a:noFill/>
          <a:ln w="0">
            <a:noFill/>
          </a:ln>
        </p:spPr>
      </p:pic>
      <p:sp>
        <p:nvSpPr>
          <p:cNvPr id="390" name="PlaceHolder 2"/>
          <p:cNvSpPr>
            <a:spLocks noGrp="1"/>
          </p:cNvSpPr>
          <p:nvPr>
            <p:ph type="sldNum" idx="80"/>
          </p:nvPr>
        </p:nvSpPr>
        <p:spPr>
          <a:xfrm>
            <a:off x="8610480" y="6356520"/>
            <a:ext cx="2742480" cy="36432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effectLst/>
                <a:uFillTx/>
                <a:latin typeface="Calibri"/>
              </a:defRPr>
            </a:lvl1pPr>
          </a:lstStyle>
          <a:p>
            <a:pPr indent="0" algn="r" defTabSz="914400">
              <a:lnSpc>
                <a:spcPct val="100000"/>
              </a:lnSpc>
              <a:buNone/>
              <a:tabLst>
                <a:tab pos="0" algn="l"/>
              </a:tabLst>
            </a:pPr>
            <a:fld id="{5616F407-9C3B-4338-A469-43F692C817C1}" type="slidenum">
              <a:rPr lang="fr-FR" sz="1200" b="0" u="none" strike="noStrike">
                <a:solidFill>
                  <a:schemeClr val="dk1">
                    <a:tint val="75000"/>
                  </a:schemeClr>
                </a:solidFill>
                <a:effectLst/>
                <a:uFillTx/>
                <a:latin typeface="Calibri"/>
              </a:rPr>
              <a:t>36</a:t>
            </a:fld>
            <a:endParaRPr lang="fr-FR" sz="1200" b="0" u="none" strike="noStrike">
              <a:solidFill>
                <a:srgbClr val="000000"/>
              </a:solidFill>
              <a:effectLst/>
              <a:uFillTx/>
              <a:latin typeface="Times New Roman"/>
            </a:endParaRPr>
          </a:p>
        </p:txBody>
      </p:sp>
      <p:sp>
        <p:nvSpPr>
          <p:cNvPr id="391" name="PlaceHolder 3"/>
          <p:cNvSpPr>
            <a:spLocks noGrp="1"/>
          </p:cNvSpPr>
          <p:nvPr>
            <p:ph type="ftr" idx="81"/>
          </p:nvPr>
        </p:nvSpPr>
        <p:spPr>
          <a:xfrm>
            <a:off x="3848040" y="6356520"/>
            <a:ext cx="449496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Arial"/>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Arial"/>
              </a:rPr>
              <a:t>DGD BAPSO – Service formation des usagers – 2025</a:t>
            </a:r>
            <a:endParaRPr lang="fr-FR" sz="1200" b="0" u="none" strike="noStrike">
              <a:solidFill>
                <a:srgbClr val="000000"/>
              </a:solidFill>
              <a:effectLst/>
              <a:uFillTx/>
              <a:latin typeface="Times New Roman"/>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Organigramme : Alternative 945805143"/>
          <p:cNvSpPr/>
          <p:nvPr/>
        </p:nvSpPr>
        <p:spPr>
          <a:xfrm>
            <a:off x="845280" y="2475720"/>
            <a:ext cx="10855800" cy="1810440"/>
          </a:xfrm>
          <a:prstGeom prst="flowChartAlternateProcess">
            <a:avLst/>
          </a:prstGeom>
          <a:solidFill>
            <a:srgbClr val="FF735C"/>
          </a:solidFill>
          <a:ln w="28575">
            <a:solidFill>
              <a:srgbClr val="385A64"/>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nSpc>
                <a:spcPct val="100000"/>
              </a:lnSpc>
            </a:pPr>
            <a:endParaRPr lang="fr-FR" sz="1800" b="0" u="none" strike="noStrike">
              <a:solidFill>
                <a:srgbClr val="FFFFFF"/>
              </a:solidFill>
              <a:effectLst/>
              <a:uFillTx/>
              <a:latin typeface="Arial"/>
            </a:endParaRPr>
          </a:p>
        </p:txBody>
      </p:sp>
      <p:sp>
        <p:nvSpPr>
          <p:cNvPr id="393" name="Titre 1"/>
          <p:cNvSpPr/>
          <p:nvPr/>
        </p:nvSpPr>
        <p:spPr>
          <a:xfrm>
            <a:off x="766080" y="2596680"/>
            <a:ext cx="10543680" cy="1689480"/>
          </a:xfrm>
          <a:noFill/>
          <a:ln w="0">
            <a:noFill/>
          </a:ln>
        </p:spPr>
        <p:style>
          <a:lnRef idx="0">
            <a:scrgbClr r="0" g="0" b="0"/>
          </a:lnRef>
          <a:fillRef idx="0">
            <a:scrgbClr r="0" g="0" b="0"/>
          </a:fillRef>
          <a:effectRef idx="0">
            <a:scrgbClr r="0" g="0" b="0"/>
          </a:effectRef>
          <a:fontRef idx="minor"/>
        </p:style>
        <p:txBody>
          <a:bodyPr horzOverflow="overflow" lIns="90000" tIns="45000" rIns="90000" bIns="45000" numCol="1" spcCol="0" anchor="b">
            <a:normAutofit/>
          </a:bodyPr>
          <a:lstStyle/>
          <a:p>
            <a:pPr algn="ctr" defTabSz="914400">
              <a:lnSpc>
                <a:spcPct val="90000"/>
              </a:lnSpc>
            </a:pPr>
            <a:r>
              <a:rPr lang="fr-FR" sz="11500" b="1" u="none" strike="noStrike">
                <a:solidFill>
                  <a:schemeClr val="lt1"/>
                </a:solidFill>
                <a:effectLst/>
                <a:uFillTx/>
                <a:latin typeface="Arial Black"/>
                <a:ea typeface="Arial Black"/>
              </a:rPr>
              <a:t>BRAVO !</a:t>
            </a:r>
            <a:endParaRPr lang="fr-FR" sz="11500" b="0" u="none" strike="noStrike">
              <a:solidFill>
                <a:srgbClr val="000000"/>
              </a:solidFill>
              <a:effectLst/>
              <a:uFillTx/>
              <a:latin typeface="Arial"/>
            </a:endParaRPr>
          </a:p>
        </p:txBody>
      </p:sp>
      <p:sp>
        <p:nvSpPr>
          <p:cNvPr id="394" name="PlaceHolder 1"/>
          <p:cNvSpPr>
            <a:spLocks noGrp="1"/>
          </p:cNvSpPr>
          <p:nvPr>
            <p:ph type="sldNum" idx="82"/>
          </p:nvPr>
        </p:nvSpPr>
        <p:spPr>
          <a:xfrm>
            <a:off x="8610480" y="6356520"/>
            <a:ext cx="2742480" cy="36432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effectLst/>
                <a:uFillTx/>
                <a:latin typeface="Calibri"/>
              </a:defRPr>
            </a:lvl1pPr>
          </a:lstStyle>
          <a:p>
            <a:pPr indent="0" algn="r" defTabSz="914400">
              <a:lnSpc>
                <a:spcPct val="100000"/>
              </a:lnSpc>
              <a:buNone/>
              <a:tabLst>
                <a:tab pos="0" algn="l"/>
              </a:tabLst>
            </a:pPr>
            <a:fld id="{E6DBFC8C-63F1-4CD6-A58E-7FBD07E7639E}" type="slidenum">
              <a:rPr lang="fr-FR" sz="1200" b="0" u="none" strike="noStrike">
                <a:solidFill>
                  <a:schemeClr val="dk1">
                    <a:tint val="75000"/>
                  </a:schemeClr>
                </a:solidFill>
                <a:effectLst/>
                <a:uFillTx/>
                <a:latin typeface="Calibri"/>
              </a:rPr>
              <a:t>37</a:t>
            </a:fld>
            <a:endParaRPr lang="fr-FR" sz="1200" b="0" u="none" strike="noStrike">
              <a:solidFill>
                <a:srgbClr val="000000"/>
              </a:solidFill>
              <a:effectLst/>
              <a:uFillTx/>
              <a:latin typeface="Times New Roman"/>
            </a:endParaRPr>
          </a:p>
        </p:txBody>
      </p:sp>
      <p:sp>
        <p:nvSpPr>
          <p:cNvPr id="395" name="Titre 5"/>
          <p:cNvSpPr/>
          <p:nvPr/>
        </p:nvSpPr>
        <p:spPr>
          <a:xfrm>
            <a:off x="0" y="-68760"/>
            <a:ext cx="3413160" cy="354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50000"/>
              </a:lnSpc>
            </a:pPr>
            <a:r>
              <a:rPr lang="fr-FR" sz="1600" b="1" u="none" strike="noStrike">
                <a:solidFill>
                  <a:schemeClr val="dk1">
                    <a:lumMod val="85000"/>
                    <a:lumOff val="15000"/>
                  </a:schemeClr>
                </a:solidFill>
                <a:effectLst/>
                <a:uFillTx/>
                <a:latin typeface="Arial"/>
                <a:ea typeface="Verdana"/>
              </a:rPr>
              <a:t>II – 3</a:t>
            </a:r>
            <a:endParaRPr lang="fr-FR" sz="1600" b="0" u="none" strike="noStrike">
              <a:solidFill>
                <a:srgbClr val="000000"/>
              </a:solidFill>
              <a:effectLst/>
              <a:uFillTx/>
              <a:latin typeface="Arial"/>
            </a:endParaRPr>
          </a:p>
        </p:txBody>
      </p:sp>
      <p:sp>
        <p:nvSpPr>
          <p:cNvPr id="396" name="PlaceHolder 2"/>
          <p:cNvSpPr>
            <a:spLocks noGrp="1"/>
          </p:cNvSpPr>
          <p:nvPr>
            <p:ph type="ftr" idx="83"/>
          </p:nvPr>
        </p:nvSpPr>
        <p:spPr>
          <a:xfrm>
            <a:off x="3848040" y="6356520"/>
            <a:ext cx="449496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Arial"/>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Arial"/>
              </a:rPr>
              <a:t>DGD BAPSO – Service formation des usagers – 2025</a:t>
            </a:r>
            <a:endParaRPr lang="fr-FR" sz="1200" b="0" u="none" strike="noStrike">
              <a:solidFill>
                <a:srgbClr val="000000"/>
              </a:solidFill>
              <a:effectLst/>
              <a:uFillTx/>
              <a:latin typeface="Times New Roman"/>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PlaceHolder 1"/>
          <p:cNvSpPr>
            <a:spLocks noGrp="1"/>
          </p:cNvSpPr>
          <p:nvPr>
            <p:ph type="title"/>
          </p:nvPr>
        </p:nvSpPr>
        <p:spPr>
          <a:xfrm>
            <a:off x="-412200" y="1419480"/>
            <a:ext cx="13015800" cy="2008800"/>
          </a:xfrm>
          <a:prstGeom prst="rect">
            <a:avLst/>
          </a:prstGeom>
          <a:noFill/>
          <a:ln w="0">
            <a:noFill/>
          </a:ln>
        </p:spPr>
        <p:txBody>
          <a:bodyPr lIns="91440" tIns="45720" rIns="91440" bIns="45720" anchor="b">
            <a:normAutofit/>
          </a:bodyPr>
          <a:lstStyle/>
          <a:p>
            <a:pPr indent="0" algn="ctr" defTabSz="914400">
              <a:lnSpc>
                <a:spcPct val="150000"/>
              </a:lnSpc>
              <a:buNone/>
              <a:tabLst>
                <a:tab pos="0" algn="l"/>
              </a:tabLst>
            </a:pPr>
            <a:r>
              <a:rPr lang="fr-FR" sz="4400" b="1" u="none" strike="noStrike" spc="99">
                <a:solidFill>
                  <a:schemeClr val="dk1">
                    <a:lumMod val="85000"/>
                    <a:lumOff val="15000"/>
                  </a:schemeClr>
                </a:solidFill>
                <a:effectLst/>
                <a:uFillTx/>
                <a:latin typeface="Arial"/>
                <a:ea typeface="Verdana"/>
              </a:rPr>
              <a:t>III – Cadre réglementaire</a:t>
            </a:r>
            <a:endParaRPr lang="fr-FR" sz="4400" b="0" u="none" strike="noStrike">
              <a:solidFill>
                <a:srgbClr val="000000"/>
              </a:solidFill>
              <a:effectLst/>
              <a:uFillTx/>
              <a:latin typeface="Arial"/>
            </a:endParaRPr>
          </a:p>
        </p:txBody>
      </p:sp>
      <p:sp>
        <p:nvSpPr>
          <p:cNvPr id="398" name="PlaceHolder 2"/>
          <p:cNvSpPr>
            <a:spLocks noGrp="1"/>
          </p:cNvSpPr>
          <p:nvPr>
            <p:ph type="ftr" idx="84"/>
          </p:nvPr>
        </p:nvSpPr>
        <p:spPr>
          <a:xfrm>
            <a:off x="3848040" y="6356520"/>
            <a:ext cx="449496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Arial"/>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Arial"/>
              </a:rPr>
              <a:t>DGD BAPSO – Service formation des usagers – 2025</a:t>
            </a:r>
            <a:endParaRPr lang="fr-FR" sz="1200" b="0" u="none" strike="noStrike">
              <a:solidFill>
                <a:srgbClr val="000000"/>
              </a:solidFill>
              <a:effectLst/>
              <a:uFillTx/>
              <a:latin typeface="Times New Roman"/>
            </a:endParaRPr>
          </a:p>
        </p:txBody>
      </p:sp>
      <p:sp>
        <p:nvSpPr>
          <p:cNvPr id="4" name="PlaceHolder 3"/>
          <p:cNvSpPr>
            <a:spLocks noGrp="1"/>
          </p:cNvSpPr>
          <p:nvPr>
            <p:ph type="sldNum" idx="27"/>
          </p:nvPr>
        </p:nvSpPr>
        <p:spPr/>
        <p:txBody>
          <a:bodyPr/>
          <a:lstStyle/>
          <a:p>
            <a:fld id="{46861F19-7583-4968-B607-03B7E46AEE8A}" type="slidenum">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PlaceHolder 1"/>
          <p:cNvSpPr>
            <a:spLocks noGrp="1"/>
          </p:cNvSpPr>
          <p:nvPr>
            <p:ph type="sldNum" idx="85"/>
          </p:nvPr>
        </p:nvSpPr>
        <p:spPr>
          <a:xfrm>
            <a:off x="8610480" y="6356520"/>
            <a:ext cx="2742480" cy="36432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effectLst/>
                <a:uFillTx/>
                <a:latin typeface="Calibri"/>
              </a:defRPr>
            </a:lvl1pPr>
          </a:lstStyle>
          <a:p>
            <a:pPr indent="0" algn="r" defTabSz="914400">
              <a:lnSpc>
                <a:spcPct val="100000"/>
              </a:lnSpc>
              <a:buNone/>
              <a:tabLst>
                <a:tab pos="0" algn="l"/>
              </a:tabLst>
            </a:pPr>
            <a:fld id="{90B40173-F721-4787-AEB0-AB494CFECC67}" type="slidenum">
              <a:rPr lang="fr-FR" sz="1200" b="0" u="none" strike="noStrike">
                <a:solidFill>
                  <a:schemeClr val="dk1">
                    <a:tint val="75000"/>
                  </a:schemeClr>
                </a:solidFill>
                <a:effectLst/>
                <a:uFillTx/>
                <a:latin typeface="Calibri"/>
              </a:rPr>
              <a:t>39</a:t>
            </a:fld>
            <a:endParaRPr lang="fr-FR" sz="1200" b="0" u="none" strike="noStrike">
              <a:solidFill>
                <a:srgbClr val="000000"/>
              </a:solidFill>
              <a:effectLst/>
              <a:uFillTx/>
              <a:latin typeface="Times New Roman"/>
            </a:endParaRPr>
          </a:p>
        </p:txBody>
      </p:sp>
      <p:sp>
        <p:nvSpPr>
          <p:cNvPr id="400" name="ZoneTexte 1"/>
          <p:cNvSpPr/>
          <p:nvPr/>
        </p:nvSpPr>
        <p:spPr>
          <a:xfrm>
            <a:off x="731160" y="1303920"/>
            <a:ext cx="10850760" cy="4432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50000"/>
              </a:lnSpc>
              <a:tabLst>
                <a:tab pos="0" algn="l"/>
              </a:tabLst>
            </a:pPr>
            <a:r>
              <a:rPr lang="fr-FR" sz="3200" b="0" u="none" strike="noStrike" spc="99">
                <a:solidFill>
                  <a:schemeClr val="dk1"/>
                </a:solidFill>
                <a:effectLst/>
                <a:uFillTx/>
                <a:latin typeface="Arial"/>
                <a:ea typeface="Verdana"/>
              </a:rPr>
              <a:t>Juillet 2024 : publication du « </a:t>
            </a:r>
            <a:r>
              <a:rPr lang="fr-FR" sz="3200" b="1" u="none" strike="noStrike" spc="99">
                <a:solidFill>
                  <a:schemeClr val="dk1"/>
                </a:solidFill>
                <a:effectLst/>
                <a:uFillTx/>
                <a:latin typeface="Arial"/>
                <a:ea typeface="Verdana"/>
              </a:rPr>
              <a:t>AI ACT</a:t>
            </a:r>
            <a:r>
              <a:rPr lang="fr-FR" sz="3200" b="0" u="none" strike="noStrike" spc="99">
                <a:solidFill>
                  <a:schemeClr val="dk1"/>
                </a:solidFill>
                <a:effectLst/>
                <a:uFillTx/>
                <a:latin typeface="Arial"/>
                <a:ea typeface="Verdana"/>
              </a:rPr>
              <a:t> » règlement européen qui encadre le développement, mise sur le marché et utilisation de systèmes d'IA, qui peuvent  poser des risques pour la santé, la sécurité ou les droits fondamentaux.</a:t>
            </a:r>
            <a:endParaRPr lang="fr-FR" sz="3200" b="0" u="none" strike="noStrike">
              <a:solidFill>
                <a:srgbClr val="000000"/>
              </a:solidFill>
              <a:effectLst/>
              <a:uFillTx/>
              <a:latin typeface="Arial"/>
            </a:endParaRPr>
          </a:p>
          <a:p>
            <a:pPr defTabSz="914400">
              <a:lnSpc>
                <a:spcPct val="150000"/>
              </a:lnSpc>
              <a:tabLst>
                <a:tab pos="0" algn="l"/>
              </a:tabLst>
            </a:pPr>
            <a:r>
              <a:rPr lang="fr-FR" sz="3200" b="0" u="none" strike="noStrike" spc="99">
                <a:solidFill>
                  <a:schemeClr val="dk1"/>
                </a:solidFill>
                <a:effectLst/>
                <a:uFillTx/>
                <a:latin typeface="Arial"/>
                <a:ea typeface="Verdana"/>
              </a:rPr>
              <a:t>Pleine application fin 2026</a:t>
            </a:r>
            <a:endParaRPr lang="fr-FR" sz="3200" b="0" u="none" strike="noStrike">
              <a:solidFill>
                <a:srgbClr val="000000"/>
              </a:solidFill>
              <a:effectLst/>
              <a:uFillTx/>
              <a:latin typeface="Arial"/>
            </a:endParaRPr>
          </a:p>
        </p:txBody>
      </p:sp>
      <p:sp>
        <p:nvSpPr>
          <p:cNvPr id="401" name="Titre 5"/>
          <p:cNvSpPr/>
          <p:nvPr/>
        </p:nvSpPr>
        <p:spPr>
          <a:xfrm>
            <a:off x="875520" y="275040"/>
            <a:ext cx="10514880" cy="759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ctr" defTabSz="914400">
              <a:lnSpc>
                <a:spcPct val="150000"/>
              </a:lnSpc>
            </a:pPr>
            <a:r>
              <a:rPr lang="fr-FR" sz="4000" b="1" u="none" strike="noStrike" spc="300">
                <a:solidFill>
                  <a:schemeClr val="dk1">
                    <a:lumMod val="85000"/>
                    <a:lumOff val="15000"/>
                  </a:schemeClr>
                </a:solidFill>
                <a:effectLst/>
                <a:uFillTx/>
                <a:latin typeface="Arial"/>
                <a:ea typeface="Verdana"/>
              </a:rPr>
              <a:t>III – 1. AI Act</a:t>
            </a:r>
            <a:endParaRPr lang="fr-FR" sz="4000" b="0" u="none" strike="noStrike">
              <a:solidFill>
                <a:srgbClr val="000000"/>
              </a:solidFill>
              <a:effectLst/>
              <a:uFillTx/>
              <a:latin typeface="Arial"/>
            </a:endParaRPr>
          </a:p>
        </p:txBody>
      </p:sp>
      <p:sp>
        <p:nvSpPr>
          <p:cNvPr id="402" name="Titre 5"/>
          <p:cNvSpPr/>
          <p:nvPr/>
        </p:nvSpPr>
        <p:spPr>
          <a:xfrm>
            <a:off x="124920" y="95400"/>
            <a:ext cx="3413160" cy="354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50000"/>
              </a:lnSpc>
            </a:pPr>
            <a:r>
              <a:rPr lang="fr-FR" sz="1600" b="1" u="none" strike="noStrike">
                <a:solidFill>
                  <a:schemeClr val="dk1">
                    <a:lumMod val="85000"/>
                    <a:lumOff val="15000"/>
                  </a:schemeClr>
                </a:solidFill>
                <a:effectLst/>
                <a:uFillTx/>
                <a:latin typeface="Arial"/>
                <a:ea typeface="Verdana"/>
              </a:rPr>
              <a:t>III – 1</a:t>
            </a:r>
            <a:endParaRPr lang="fr-FR" sz="1600" b="0" u="none" strike="noStrike">
              <a:solidFill>
                <a:srgbClr val="000000"/>
              </a:solidFill>
              <a:effectLst/>
              <a:uFillTx/>
              <a:latin typeface="Arial"/>
            </a:endParaRPr>
          </a:p>
        </p:txBody>
      </p:sp>
      <p:sp>
        <p:nvSpPr>
          <p:cNvPr id="403" name="PlaceHolder 2"/>
          <p:cNvSpPr>
            <a:spLocks noGrp="1"/>
          </p:cNvSpPr>
          <p:nvPr>
            <p:ph type="ftr" idx="86"/>
          </p:nvPr>
        </p:nvSpPr>
        <p:spPr>
          <a:xfrm>
            <a:off x="3848040" y="6356520"/>
            <a:ext cx="449496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Arial"/>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Arial"/>
              </a:rPr>
              <a:t>DGD BAPSO – Service formation des usagers – 2025</a:t>
            </a:r>
            <a:endParaRPr lang="fr-FR" sz="1200" b="0" u="none" strike="noStrike">
              <a:solidFill>
                <a:srgbClr val="000000"/>
              </a:solidFill>
              <a:effectLst/>
              <a:uFillTx/>
              <a:latin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PlaceHolder 1"/>
          <p:cNvSpPr>
            <a:spLocks noGrp="1"/>
          </p:cNvSpPr>
          <p:nvPr>
            <p:ph type="title"/>
          </p:nvPr>
        </p:nvSpPr>
        <p:spPr>
          <a:xfrm>
            <a:off x="519480" y="272880"/>
            <a:ext cx="10514880" cy="1043640"/>
          </a:xfrm>
          <a:prstGeom prst="rect">
            <a:avLst/>
          </a:prstGeom>
          <a:noFill/>
          <a:ln w="0">
            <a:noFill/>
          </a:ln>
        </p:spPr>
        <p:txBody>
          <a:bodyPr lIns="91440" tIns="45720" rIns="91440" bIns="45720" anchor="ctr">
            <a:normAutofit lnSpcReduction="9999"/>
          </a:bodyPr>
          <a:lstStyle/>
          <a:p>
            <a:pPr indent="0" defTabSz="914400">
              <a:lnSpc>
                <a:spcPct val="150000"/>
              </a:lnSpc>
              <a:buNone/>
              <a:tabLst>
                <a:tab pos="0" algn="l"/>
              </a:tabLst>
            </a:pPr>
            <a:r>
              <a:rPr lang="fr-FR" sz="4400" b="1" u="none" strike="noStrike" spc="300">
                <a:solidFill>
                  <a:schemeClr val="dk1"/>
                </a:solidFill>
                <a:effectLst/>
                <a:uFillTx/>
                <a:latin typeface="Arial"/>
                <a:ea typeface="Verdana"/>
              </a:rPr>
              <a:t>La séance</a:t>
            </a:r>
            <a:endParaRPr lang="fr-FR" sz="4400" b="0" u="none" strike="noStrike">
              <a:solidFill>
                <a:srgbClr val="000000"/>
              </a:solidFill>
              <a:effectLst/>
              <a:uFillTx/>
              <a:latin typeface="Arial"/>
            </a:endParaRPr>
          </a:p>
        </p:txBody>
      </p:sp>
      <p:sp>
        <p:nvSpPr>
          <p:cNvPr id="99" name="PlaceHolder 2"/>
          <p:cNvSpPr>
            <a:spLocks noGrp="1"/>
          </p:cNvSpPr>
          <p:nvPr>
            <p:ph/>
          </p:nvPr>
        </p:nvSpPr>
        <p:spPr>
          <a:xfrm>
            <a:off x="519120" y="1619280"/>
            <a:ext cx="10611720" cy="4579200"/>
          </a:xfrm>
          <a:prstGeom prst="rect">
            <a:avLst/>
          </a:prstGeom>
          <a:noFill/>
          <a:ln w="0">
            <a:noFill/>
          </a:ln>
        </p:spPr>
        <p:txBody>
          <a:bodyPr lIns="91440" tIns="45720" rIns="91440" bIns="45720" anchor="t">
            <a:noAutofit/>
          </a:bodyPr>
          <a:lstStyle/>
          <a:p>
            <a:pPr marL="228600" indent="-228600" defTabSz="914400">
              <a:lnSpc>
                <a:spcPct val="150000"/>
              </a:lnSpc>
              <a:spcBef>
                <a:spcPts val="1001"/>
              </a:spcBef>
              <a:buClr>
                <a:srgbClr val="262626"/>
              </a:buClr>
              <a:buFont typeface="Arial"/>
              <a:buChar char="•"/>
            </a:pPr>
            <a:r>
              <a:rPr lang="fr-FR" sz="2800" b="0" u="none" strike="noStrike" spc="300">
                <a:solidFill>
                  <a:schemeClr val="dk1">
                    <a:lumMod val="85000"/>
                    <a:lumOff val="15000"/>
                  </a:schemeClr>
                </a:solidFill>
                <a:effectLst/>
                <a:uFillTx/>
                <a:latin typeface="Arial"/>
                <a:ea typeface="Verdana"/>
              </a:rPr>
              <a:t>Durée : 2h</a:t>
            </a:r>
            <a:endParaRPr lang="fr-FR" sz="2800" b="0" u="none" strike="noStrike">
              <a:solidFill>
                <a:srgbClr val="000000"/>
              </a:solidFill>
              <a:effectLst/>
              <a:uFillTx/>
              <a:latin typeface="Arial"/>
            </a:endParaRPr>
          </a:p>
          <a:p>
            <a:pPr marL="228600" indent="-228600" defTabSz="914400">
              <a:lnSpc>
                <a:spcPct val="150000"/>
              </a:lnSpc>
              <a:spcBef>
                <a:spcPts val="1001"/>
              </a:spcBef>
              <a:buClr>
                <a:srgbClr val="262626"/>
              </a:buClr>
              <a:buFont typeface="Arial"/>
              <a:buChar char="•"/>
            </a:pPr>
            <a:r>
              <a:rPr lang="fr-FR" sz="2800" b="0" u="none" strike="noStrike" spc="300">
                <a:solidFill>
                  <a:schemeClr val="dk1">
                    <a:lumMod val="85000"/>
                    <a:lumOff val="15000"/>
                  </a:schemeClr>
                </a:solidFill>
                <a:effectLst/>
                <a:uFillTx/>
                <a:latin typeface="Arial"/>
                <a:ea typeface="Verdana"/>
              </a:rPr>
              <a:t>Présentation en 3 parties</a:t>
            </a:r>
            <a:endParaRPr lang="fr-FR" sz="2800" b="0" u="none" strike="noStrike">
              <a:solidFill>
                <a:srgbClr val="000000"/>
              </a:solidFill>
              <a:effectLst/>
              <a:uFillTx/>
              <a:latin typeface="Arial"/>
            </a:endParaRPr>
          </a:p>
          <a:p>
            <a:pPr marL="228600" indent="-228600" defTabSz="914400">
              <a:lnSpc>
                <a:spcPct val="150000"/>
              </a:lnSpc>
              <a:spcBef>
                <a:spcPts val="1001"/>
              </a:spcBef>
              <a:buClr>
                <a:srgbClr val="262626"/>
              </a:buClr>
              <a:buFont typeface="Arial"/>
              <a:buChar char="•"/>
            </a:pPr>
            <a:r>
              <a:rPr lang="fr-FR" sz="2800" b="0" u="none" strike="noStrike" spc="300">
                <a:solidFill>
                  <a:schemeClr val="dk1">
                    <a:lumMod val="85000"/>
                    <a:lumOff val="15000"/>
                  </a:schemeClr>
                </a:solidFill>
                <a:effectLst/>
                <a:uFillTx/>
                <a:latin typeface="Arial"/>
                <a:ea typeface="Verdana"/>
              </a:rPr>
              <a:t>Temps d’échanges pendant la présentation</a:t>
            </a:r>
            <a:endParaRPr lang="fr-FR" sz="2800" b="0" u="none" strike="noStrike">
              <a:solidFill>
                <a:srgbClr val="000000"/>
              </a:solidFill>
              <a:effectLst/>
              <a:uFillTx/>
              <a:latin typeface="Arial"/>
            </a:endParaRPr>
          </a:p>
          <a:p>
            <a:pPr marL="228600" indent="-228600" defTabSz="914400">
              <a:lnSpc>
                <a:spcPct val="150000"/>
              </a:lnSpc>
              <a:spcBef>
                <a:spcPts val="1001"/>
              </a:spcBef>
              <a:buClr>
                <a:srgbClr val="262626"/>
              </a:buClr>
              <a:buFont typeface="Arial"/>
              <a:buChar char="•"/>
            </a:pPr>
            <a:r>
              <a:rPr lang="fr-FR" sz="2800" b="0" u="none" strike="noStrike" spc="201">
                <a:solidFill>
                  <a:schemeClr val="dk1">
                    <a:lumMod val="85000"/>
                    <a:lumOff val="15000"/>
                  </a:schemeClr>
                </a:solidFill>
                <a:effectLst/>
                <a:uFillTx/>
                <a:latin typeface="Arial"/>
                <a:ea typeface="Verdana"/>
              </a:rPr>
              <a:t>Le support de présentation sera transmis à l’issue de la séance</a:t>
            </a:r>
            <a:endParaRPr lang="fr-FR" sz="2800" b="0" u="none" strike="noStrike">
              <a:solidFill>
                <a:srgbClr val="000000"/>
              </a:solidFill>
              <a:effectLst/>
              <a:uFillTx/>
              <a:latin typeface="Arial"/>
            </a:endParaRPr>
          </a:p>
        </p:txBody>
      </p:sp>
      <p:sp>
        <p:nvSpPr>
          <p:cNvPr id="100" name="Titre 5"/>
          <p:cNvSpPr/>
          <p:nvPr/>
        </p:nvSpPr>
        <p:spPr>
          <a:xfrm>
            <a:off x="1213920" y="1483200"/>
            <a:ext cx="10010880" cy="2421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defTabSz="914400">
              <a:lnSpc>
                <a:spcPct val="150000"/>
              </a:lnSpc>
            </a:pPr>
            <a:endParaRPr lang="fr-FR" sz="2800" b="0" u="none" strike="noStrike" spc="300">
              <a:solidFill>
                <a:schemeClr val="dk1"/>
              </a:solidFill>
              <a:effectLst/>
              <a:uFillTx/>
              <a:latin typeface="Verdana"/>
              <a:ea typeface="Verdana"/>
            </a:endParaRPr>
          </a:p>
        </p:txBody>
      </p:sp>
      <p:sp>
        <p:nvSpPr>
          <p:cNvPr id="101" name="PlaceHolder 3"/>
          <p:cNvSpPr>
            <a:spLocks noGrp="1"/>
          </p:cNvSpPr>
          <p:nvPr>
            <p:ph type="ftr" idx="42"/>
          </p:nvPr>
        </p:nvSpPr>
        <p:spPr>
          <a:xfrm>
            <a:off x="3848040" y="6356520"/>
            <a:ext cx="449496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Arial"/>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Arial"/>
              </a:rPr>
              <a:t>DGD BAPSO – Service formation des usagers – 2025</a:t>
            </a:r>
            <a:endParaRPr lang="fr-FR" sz="1200" b="0" u="none" strike="noStrike">
              <a:solidFill>
                <a:srgbClr val="000000"/>
              </a:solidFill>
              <a:effectLst/>
              <a:uFillTx/>
              <a:latin typeface="Times New Roman"/>
            </a:endParaRPr>
          </a:p>
        </p:txBody>
      </p:sp>
      <p:sp>
        <p:nvSpPr>
          <p:cNvPr id="5" name="PlaceHolder 4"/>
          <p:cNvSpPr>
            <a:spLocks noGrp="1"/>
          </p:cNvSpPr>
          <p:nvPr>
            <p:ph type="sldNum" idx="33"/>
          </p:nvPr>
        </p:nvSpPr>
        <p:spPr/>
        <p:txBody>
          <a:bodyPr/>
          <a:lstStyle/>
          <a:p>
            <a:fld id="{BF17943D-AA9F-4DBA-A271-7BF9458313CB}" type="slidenum">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A"/>
        </a:solidFill>
        <a:effectLst/>
      </p:bgPr>
    </p:bg>
    <p:spTree>
      <p:nvGrpSpPr>
        <p:cNvPr id="1" name=""/>
        <p:cNvGrpSpPr/>
        <p:nvPr/>
      </p:nvGrpSpPr>
      <p:grpSpPr>
        <a:xfrm>
          <a:off x="0" y="0"/>
          <a:ext cx="0" cy="0"/>
          <a:chOff x="0" y="0"/>
          <a:chExt cx="0" cy="0"/>
        </a:xfrm>
      </p:grpSpPr>
      <p:pic>
        <p:nvPicPr>
          <p:cNvPr id="404" name="Image 5"/>
          <p:cNvPicPr/>
          <p:nvPr/>
        </p:nvPicPr>
        <p:blipFill>
          <a:blip r:embed="rId3"/>
          <a:stretch/>
        </p:blipFill>
        <p:spPr>
          <a:xfrm>
            <a:off x="1080" y="-462960"/>
            <a:ext cx="9167760" cy="6857280"/>
          </a:xfrm>
          <a:prstGeom prst="rect">
            <a:avLst/>
          </a:prstGeom>
          <a:noFill/>
          <a:ln w="0">
            <a:noFill/>
          </a:ln>
        </p:spPr>
      </p:pic>
      <p:sp>
        <p:nvSpPr>
          <p:cNvPr id="405" name="PlaceHolder 1"/>
          <p:cNvSpPr>
            <a:spLocks noGrp="1"/>
          </p:cNvSpPr>
          <p:nvPr>
            <p:ph type="sldNum" idx="87"/>
          </p:nvPr>
        </p:nvSpPr>
        <p:spPr>
          <a:xfrm>
            <a:off x="8610480" y="6356520"/>
            <a:ext cx="2742480" cy="36432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effectLst/>
                <a:uFillTx/>
                <a:latin typeface="Calibri"/>
              </a:defRPr>
            </a:lvl1pPr>
          </a:lstStyle>
          <a:p>
            <a:pPr indent="0" algn="r" defTabSz="914400">
              <a:lnSpc>
                <a:spcPct val="100000"/>
              </a:lnSpc>
              <a:buNone/>
              <a:tabLst>
                <a:tab pos="0" algn="l"/>
              </a:tabLst>
            </a:pPr>
            <a:fld id="{0BE9F594-ABBE-46B4-9FCA-C72790D7C4D9}" type="slidenum">
              <a:rPr lang="fr-FR" sz="1200" b="0" u="none" strike="noStrike">
                <a:solidFill>
                  <a:schemeClr val="dk1">
                    <a:tint val="75000"/>
                  </a:schemeClr>
                </a:solidFill>
                <a:effectLst/>
                <a:uFillTx/>
                <a:latin typeface="Calibri"/>
              </a:rPr>
              <a:t>40</a:t>
            </a:fld>
            <a:endParaRPr lang="fr-FR" sz="1200" b="0" u="none" strike="noStrike">
              <a:solidFill>
                <a:srgbClr val="000000"/>
              </a:solidFill>
              <a:effectLst/>
              <a:uFillTx/>
              <a:latin typeface="Times New Roman"/>
            </a:endParaRPr>
          </a:p>
        </p:txBody>
      </p:sp>
      <p:sp>
        <p:nvSpPr>
          <p:cNvPr id="406" name="ZoneTexte 1"/>
          <p:cNvSpPr/>
          <p:nvPr/>
        </p:nvSpPr>
        <p:spPr>
          <a:xfrm>
            <a:off x="3904200" y="256680"/>
            <a:ext cx="3255480" cy="5839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3200" b="1" u="none" strike="noStrike" spc="99">
                <a:solidFill>
                  <a:schemeClr val="dk1"/>
                </a:solidFill>
                <a:effectLst/>
                <a:uFillTx/>
                <a:latin typeface="Arial"/>
                <a:ea typeface="Verdana"/>
              </a:rPr>
              <a:t>INTERDICTION</a:t>
            </a:r>
            <a:endParaRPr lang="fr-FR" sz="3200" b="0" u="none" strike="noStrike">
              <a:solidFill>
                <a:srgbClr val="000000"/>
              </a:solidFill>
              <a:effectLst/>
              <a:uFillTx/>
              <a:latin typeface="Arial"/>
            </a:endParaRPr>
          </a:p>
        </p:txBody>
      </p:sp>
      <p:sp>
        <p:nvSpPr>
          <p:cNvPr id="407" name="ZoneTexte 6"/>
          <p:cNvSpPr/>
          <p:nvPr/>
        </p:nvSpPr>
        <p:spPr>
          <a:xfrm>
            <a:off x="4523760" y="1203120"/>
            <a:ext cx="5802480" cy="5839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3200" b="1" u="none" strike="noStrike" spc="99">
                <a:solidFill>
                  <a:schemeClr val="dk1"/>
                </a:solidFill>
                <a:effectLst/>
                <a:uFillTx/>
                <a:latin typeface="Arial"/>
                <a:ea typeface="Verdana"/>
              </a:rPr>
              <a:t>EXIGENCES RENFORCEES</a:t>
            </a:r>
            <a:endParaRPr lang="fr-FR" sz="3200" b="0" u="none" strike="noStrike">
              <a:solidFill>
                <a:srgbClr val="000000"/>
              </a:solidFill>
              <a:effectLst/>
              <a:uFillTx/>
              <a:latin typeface="Arial"/>
            </a:endParaRPr>
          </a:p>
        </p:txBody>
      </p:sp>
      <p:sp>
        <p:nvSpPr>
          <p:cNvPr id="408" name="ZoneTexte 8"/>
          <p:cNvSpPr/>
          <p:nvPr/>
        </p:nvSpPr>
        <p:spPr>
          <a:xfrm>
            <a:off x="5096880" y="2336400"/>
            <a:ext cx="7538400" cy="5839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3200" b="1" u="none" strike="noStrike" spc="99">
                <a:solidFill>
                  <a:schemeClr val="dk1"/>
                </a:solidFill>
                <a:effectLst/>
                <a:uFillTx/>
                <a:latin typeface="Arial"/>
                <a:ea typeface="Verdana"/>
              </a:rPr>
              <a:t>OBLIGATION DE TRANSPARENCE</a:t>
            </a:r>
            <a:endParaRPr lang="fr-FR" sz="3200" b="0" u="none" strike="noStrike">
              <a:solidFill>
                <a:srgbClr val="000000"/>
              </a:solidFill>
              <a:effectLst/>
              <a:uFillTx/>
              <a:latin typeface="Arial"/>
            </a:endParaRPr>
          </a:p>
        </p:txBody>
      </p:sp>
      <p:sp>
        <p:nvSpPr>
          <p:cNvPr id="409" name="ZoneTexte 9"/>
          <p:cNvSpPr/>
          <p:nvPr/>
        </p:nvSpPr>
        <p:spPr>
          <a:xfrm>
            <a:off x="5748120" y="3487680"/>
            <a:ext cx="6109920" cy="5839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3200" b="1" u="none" strike="noStrike" spc="99">
                <a:solidFill>
                  <a:schemeClr val="dk1"/>
                </a:solidFill>
                <a:effectLst/>
                <a:uFillTx/>
                <a:latin typeface="Arial"/>
                <a:ea typeface="Verdana"/>
              </a:rPr>
              <a:t>TOUT AUTRE SYSTÈME D’IA</a:t>
            </a:r>
            <a:endParaRPr lang="fr-FR" sz="3200" b="0" u="none" strike="noStrike">
              <a:solidFill>
                <a:srgbClr val="000000"/>
              </a:solidFill>
              <a:effectLst/>
              <a:uFillTx/>
              <a:latin typeface="Arial"/>
            </a:endParaRPr>
          </a:p>
        </p:txBody>
      </p:sp>
      <p:sp>
        <p:nvSpPr>
          <p:cNvPr id="410" name="ZoneTexte 10"/>
          <p:cNvSpPr/>
          <p:nvPr/>
        </p:nvSpPr>
        <p:spPr>
          <a:xfrm>
            <a:off x="6640560" y="4780080"/>
            <a:ext cx="4691520" cy="1076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3200" b="1" u="none" strike="noStrike" spc="99">
                <a:solidFill>
                  <a:schemeClr val="dk1"/>
                </a:solidFill>
                <a:effectLst/>
                <a:uFillTx/>
                <a:latin typeface="Arial"/>
                <a:ea typeface="Verdana"/>
              </a:rPr>
              <a:t>PLUSIEURS NIVEAUX</a:t>
            </a:r>
            <a:endParaRPr lang="fr-FR" sz="3200" b="0" u="none" strike="noStrike">
              <a:solidFill>
                <a:srgbClr val="000000"/>
              </a:solidFill>
              <a:effectLst/>
              <a:uFillTx/>
              <a:latin typeface="Arial"/>
            </a:endParaRPr>
          </a:p>
          <a:p>
            <a:pPr defTabSz="914400">
              <a:lnSpc>
                <a:spcPct val="100000"/>
              </a:lnSpc>
            </a:pPr>
            <a:r>
              <a:rPr lang="fr-FR" sz="3200" b="1" u="none" strike="noStrike" spc="99">
                <a:solidFill>
                  <a:schemeClr val="dk1"/>
                </a:solidFill>
                <a:effectLst/>
                <a:uFillTx/>
                <a:latin typeface="Arial"/>
                <a:ea typeface="Verdana"/>
              </a:rPr>
              <a:t>D’OBLIGATIONS</a:t>
            </a:r>
            <a:endParaRPr lang="fr-FR" sz="3200" b="0" u="none" strike="noStrike">
              <a:solidFill>
                <a:srgbClr val="000000"/>
              </a:solidFill>
              <a:effectLst/>
              <a:uFillTx/>
              <a:latin typeface="Arial"/>
            </a:endParaRPr>
          </a:p>
        </p:txBody>
      </p:sp>
      <p:sp>
        <p:nvSpPr>
          <p:cNvPr id="411" name="ZoneTexte 2"/>
          <p:cNvSpPr/>
          <p:nvPr/>
        </p:nvSpPr>
        <p:spPr>
          <a:xfrm>
            <a:off x="4067280" y="672840"/>
            <a:ext cx="8046720" cy="3992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2000" b="0" u="none" strike="noStrike" spc="99">
                <a:solidFill>
                  <a:schemeClr val="dk1"/>
                </a:solidFill>
                <a:effectLst/>
                <a:uFillTx/>
                <a:latin typeface="Arial"/>
                <a:ea typeface="Verdana"/>
              </a:rPr>
              <a:t>Notation sociale, identification biométrique, police prédictive…</a:t>
            </a:r>
            <a:endParaRPr lang="fr-FR" sz="2000" b="0" u="none" strike="noStrike">
              <a:solidFill>
                <a:srgbClr val="000000"/>
              </a:solidFill>
              <a:effectLst/>
              <a:uFillTx/>
              <a:latin typeface="Arial"/>
            </a:endParaRPr>
          </a:p>
        </p:txBody>
      </p:sp>
      <p:sp>
        <p:nvSpPr>
          <p:cNvPr id="412" name="ZoneTexte 11"/>
          <p:cNvSpPr/>
          <p:nvPr/>
        </p:nvSpPr>
        <p:spPr>
          <a:xfrm>
            <a:off x="4847040" y="1663560"/>
            <a:ext cx="6741720" cy="707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2000" b="0" u="none" strike="noStrike" spc="99">
                <a:solidFill>
                  <a:schemeClr val="dk1"/>
                </a:solidFill>
                <a:effectLst/>
                <a:uFillTx/>
                <a:latin typeface="Arial"/>
                <a:ea typeface="Verdana"/>
              </a:rPr>
              <a:t>Systèmes utilisés pour la biométrie, le recrutement,          la répression</a:t>
            </a:r>
            <a:endParaRPr lang="fr-FR" sz="2000" b="0" u="none" strike="noStrike">
              <a:solidFill>
                <a:srgbClr val="000000"/>
              </a:solidFill>
              <a:effectLst/>
              <a:uFillTx/>
              <a:latin typeface="Arial"/>
            </a:endParaRPr>
          </a:p>
        </p:txBody>
      </p:sp>
      <p:sp>
        <p:nvSpPr>
          <p:cNvPr id="413" name="ZoneTexte 12"/>
          <p:cNvSpPr/>
          <p:nvPr/>
        </p:nvSpPr>
        <p:spPr>
          <a:xfrm>
            <a:off x="5364360" y="2806560"/>
            <a:ext cx="6230520" cy="7070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2000" b="0" u="none" strike="noStrike" spc="99">
                <a:solidFill>
                  <a:schemeClr val="dk1"/>
                </a:solidFill>
                <a:effectLst/>
                <a:uFillTx/>
                <a:latin typeface="Arial"/>
                <a:ea typeface="Verdana"/>
              </a:rPr>
              <a:t>Identification des chatbots comme tel,</a:t>
            </a:r>
            <a:br>
              <a:rPr sz="2000"/>
            </a:br>
            <a:r>
              <a:rPr lang="fr-FR" sz="2000" b="0" u="none" strike="noStrike" spc="99">
                <a:solidFill>
                  <a:schemeClr val="dk1"/>
                </a:solidFill>
                <a:effectLst/>
                <a:uFillTx/>
                <a:latin typeface="Arial"/>
                <a:ea typeface="Verdana"/>
              </a:rPr>
              <a:t>marquage des contenus générés artificiellement</a:t>
            </a:r>
            <a:endParaRPr lang="fr-FR" sz="2000" b="0" u="none" strike="noStrike">
              <a:solidFill>
                <a:srgbClr val="000000"/>
              </a:solidFill>
              <a:effectLst/>
              <a:uFillTx/>
              <a:latin typeface="Arial"/>
            </a:endParaRPr>
          </a:p>
        </p:txBody>
      </p:sp>
      <p:sp>
        <p:nvSpPr>
          <p:cNvPr id="414" name="ZoneTexte 13"/>
          <p:cNvSpPr/>
          <p:nvPr/>
        </p:nvSpPr>
        <p:spPr>
          <a:xfrm>
            <a:off x="6835680" y="5740560"/>
            <a:ext cx="3925440" cy="3992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2000" b="0" u="none" strike="noStrike" spc="99">
                <a:solidFill>
                  <a:schemeClr val="dk1"/>
                </a:solidFill>
                <a:effectLst/>
                <a:uFillTx/>
                <a:latin typeface="Arial"/>
                <a:ea typeface="Verdana"/>
              </a:rPr>
              <a:t>Transparence, documentation</a:t>
            </a:r>
            <a:endParaRPr lang="fr-FR" sz="2000" b="0" u="none" strike="noStrike">
              <a:solidFill>
                <a:srgbClr val="000000"/>
              </a:solidFill>
              <a:effectLst/>
              <a:uFillTx/>
              <a:latin typeface="Arial"/>
            </a:endParaRPr>
          </a:p>
        </p:txBody>
      </p:sp>
      <p:sp>
        <p:nvSpPr>
          <p:cNvPr id="415" name="ZoneTexte 3"/>
          <p:cNvSpPr/>
          <p:nvPr/>
        </p:nvSpPr>
        <p:spPr>
          <a:xfrm>
            <a:off x="150120" y="6169320"/>
            <a:ext cx="7955640" cy="27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1200" b="0" u="none" strike="noStrike">
                <a:solidFill>
                  <a:schemeClr val="dk1"/>
                </a:solidFill>
                <a:effectLst/>
                <a:uFillTx/>
                <a:latin typeface="Calibri"/>
              </a:rPr>
              <a:t>Source : </a:t>
            </a:r>
            <a:r>
              <a:rPr lang="fr-FR" sz="1200" b="0" u="sng" strike="noStrike">
                <a:solidFill>
                  <a:schemeClr val="dk1"/>
                </a:solidFill>
                <a:effectLst/>
                <a:uFillTx/>
                <a:latin typeface="Calibri"/>
                <a:hlinkClick r:id="rId4"/>
              </a:rPr>
              <a:t>https://www.cnil.fr/fr/entree-en-vigueur-du-reglement-europeen-sur-lia-les-premieres-questions-reponses-de-la-cnil</a:t>
            </a:r>
            <a:r>
              <a:rPr lang="fr-FR" sz="1200" b="0" u="none" strike="noStrike">
                <a:solidFill>
                  <a:schemeClr val="dk1"/>
                </a:solidFill>
                <a:effectLst/>
                <a:uFillTx/>
                <a:latin typeface="Calibri"/>
              </a:rPr>
              <a:t> </a:t>
            </a:r>
            <a:endParaRPr lang="fr-FR" sz="1200" b="0" u="none" strike="noStrike">
              <a:solidFill>
                <a:srgbClr val="000000"/>
              </a:solidFill>
              <a:effectLst/>
              <a:uFillTx/>
              <a:latin typeface="Arial"/>
            </a:endParaRPr>
          </a:p>
        </p:txBody>
      </p:sp>
      <p:sp>
        <p:nvSpPr>
          <p:cNvPr id="416" name="ZoneTexte 4"/>
          <p:cNvSpPr/>
          <p:nvPr/>
        </p:nvSpPr>
        <p:spPr>
          <a:xfrm>
            <a:off x="273240" y="515880"/>
            <a:ext cx="2355840" cy="15688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2400" b="1" u="none" strike="noStrike">
                <a:solidFill>
                  <a:schemeClr val="dk1"/>
                </a:solidFill>
                <a:effectLst/>
                <a:uFillTx/>
                <a:latin typeface="Arial"/>
                <a:ea typeface="Verdana"/>
              </a:rPr>
              <a:t>Approche </a:t>
            </a:r>
            <a:endParaRPr lang="fr-FR" sz="2400" b="0" u="none" strike="noStrike">
              <a:solidFill>
                <a:srgbClr val="000000"/>
              </a:solidFill>
              <a:effectLst/>
              <a:uFillTx/>
              <a:latin typeface="Arial"/>
            </a:endParaRPr>
          </a:p>
          <a:p>
            <a:pPr defTabSz="914400">
              <a:lnSpc>
                <a:spcPct val="100000"/>
              </a:lnSpc>
            </a:pPr>
            <a:r>
              <a:rPr lang="fr-FR" sz="2400" b="1" u="none" strike="noStrike">
                <a:solidFill>
                  <a:schemeClr val="dk1"/>
                </a:solidFill>
                <a:effectLst/>
                <a:uFillTx/>
                <a:latin typeface="Arial"/>
                <a:ea typeface="Verdana"/>
              </a:rPr>
              <a:t>par les risques</a:t>
            </a:r>
            <a:endParaRPr lang="fr-FR" sz="2400" b="0" u="none" strike="noStrike">
              <a:solidFill>
                <a:srgbClr val="000000"/>
              </a:solidFill>
              <a:effectLst/>
              <a:uFillTx/>
              <a:latin typeface="Arial"/>
            </a:endParaRPr>
          </a:p>
          <a:p>
            <a:pPr defTabSz="914400">
              <a:lnSpc>
                <a:spcPct val="100000"/>
              </a:lnSpc>
            </a:pPr>
            <a:endParaRPr lang="fr-FR" sz="2400" b="0" u="none" strike="noStrike">
              <a:solidFill>
                <a:srgbClr val="000000"/>
              </a:solidFill>
              <a:effectLst/>
              <a:uFillTx/>
              <a:latin typeface="Arial"/>
            </a:endParaRPr>
          </a:p>
          <a:p>
            <a:pPr defTabSz="914400">
              <a:lnSpc>
                <a:spcPct val="100000"/>
              </a:lnSpc>
            </a:pPr>
            <a:r>
              <a:rPr lang="fr-FR" sz="2400" b="1" u="none" strike="noStrike">
                <a:solidFill>
                  <a:schemeClr val="dk1"/>
                </a:solidFill>
                <a:effectLst/>
                <a:uFillTx/>
                <a:latin typeface="Arial"/>
                <a:ea typeface="Verdana"/>
              </a:rPr>
              <a:t>AI Act - 2024</a:t>
            </a:r>
            <a:endParaRPr lang="fr-FR" sz="2400" b="0" u="none" strike="noStrike">
              <a:solidFill>
                <a:srgbClr val="000000"/>
              </a:solidFill>
              <a:effectLst/>
              <a:uFillTx/>
              <a:latin typeface="Arial"/>
            </a:endParaRPr>
          </a:p>
        </p:txBody>
      </p:sp>
      <p:sp>
        <p:nvSpPr>
          <p:cNvPr id="417" name="Titre 5"/>
          <p:cNvSpPr/>
          <p:nvPr/>
        </p:nvSpPr>
        <p:spPr>
          <a:xfrm>
            <a:off x="47880" y="-25920"/>
            <a:ext cx="3413160" cy="354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50000"/>
              </a:lnSpc>
            </a:pPr>
            <a:r>
              <a:rPr lang="fr-FR" sz="1600" b="1" u="none" strike="noStrike">
                <a:solidFill>
                  <a:schemeClr val="dk1">
                    <a:lumMod val="85000"/>
                    <a:lumOff val="15000"/>
                  </a:schemeClr>
                </a:solidFill>
                <a:effectLst/>
                <a:uFillTx/>
                <a:latin typeface="Arial"/>
                <a:ea typeface="Verdana"/>
              </a:rPr>
              <a:t>III – 1</a:t>
            </a:r>
            <a:endParaRPr lang="fr-FR" sz="1600" b="0" u="none" strike="noStrike">
              <a:solidFill>
                <a:srgbClr val="000000"/>
              </a:solidFill>
              <a:effectLst/>
              <a:uFillTx/>
              <a:latin typeface="Arial"/>
            </a:endParaRPr>
          </a:p>
        </p:txBody>
      </p:sp>
      <p:sp>
        <p:nvSpPr>
          <p:cNvPr id="418" name="PlaceHolder 2"/>
          <p:cNvSpPr>
            <a:spLocks noGrp="1"/>
          </p:cNvSpPr>
          <p:nvPr>
            <p:ph type="ftr" idx="88"/>
          </p:nvPr>
        </p:nvSpPr>
        <p:spPr>
          <a:xfrm>
            <a:off x="3848040" y="6356520"/>
            <a:ext cx="449496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Arial"/>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Arial"/>
              </a:rPr>
              <a:t>DGD BAPSO – Service formation des usagers – 2025</a:t>
            </a:r>
            <a:endParaRPr lang="fr-FR" sz="1200" b="0" u="none" strike="noStrike">
              <a:solidFill>
                <a:srgbClr val="000000"/>
              </a:solidFill>
              <a:effectLst/>
              <a:uFillTx/>
              <a:latin typeface="Times New Roman"/>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ZoneTexte 8"/>
          <p:cNvSpPr/>
          <p:nvPr/>
        </p:nvSpPr>
        <p:spPr>
          <a:xfrm>
            <a:off x="1424160" y="1440360"/>
            <a:ext cx="9417240" cy="4432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50000"/>
              </a:lnSpc>
            </a:pPr>
            <a:r>
              <a:rPr lang="fr-FR" sz="3200" b="0" u="none" strike="noStrike" spc="99">
                <a:solidFill>
                  <a:schemeClr val="dk1"/>
                </a:solidFill>
                <a:effectLst/>
                <a:uFillTx/>
                <a:latin typeface="Arial"/>
                <a:ea typeface="Verdana"/>
              </a:rPr>
              <a:t>D’après le </a:t>
            </a:r>
            <a:endParaRPr lang="fr-FR" sz="3200" b="0" u="none" strike="noStrike">
              <a:solidFill>
                <a:srgbClr val="000000"/>
              </a:solidFill>
              <a:effectLst/>
              <a:uFillTx/>
              <a:latin typeface="Arial"/>
            </a:endParaRPr>
          </a:p>
          <a:p>
            <a:pPr defTabSz="914400">
              <a:lnSpc>
                <a:spcPct val="150000"/>
              </a:lnSpc>
            </a:pPr>
            <a:r>
              <a:rPr lang="fr-FR" sz="3200" b="0" u="none" strike="noStrike" spc="99">
                <a:solidFill>
                  <a:schemeClr val="dk1"/>
                </a:solidFill>
                <a:effectLst/>
                <a:uFillTx/>
                <a:latin typeface="Arial"/>
                <a:ea typeface="Verdana"/>
              </a:rPr>
              <a:t>« </a:t>
            </a:r>
            <a:r>
              <a:rPr lang="fr-FR" sz="3200" b="0" u="sng" strike="noStrike" spc="99">
                <a:solidFill>
                  <a:schemeClr val="dk1"/>
                </a:solidFill>
                <a:effectLst/>
                <a:uFillTx/>
                <a:latin typeface="Arial"/>
                <a:ea typeface="Verdana"/>
                <a:hlinkClick r:id="rId2"/>
              </a:rPr>
              <a:t>Cadre général de l’Université Grenoble Alpes concernant l’apport et les usages recommandés de l’intelligence artificielle pour conduire et réaliser ses missions </a:t>
            </a:r>
            <a:r>
              <a:rPr lang="fr-FR" sz="3200" b="0" u="none" strike="noStrike" spc="99">
                <a:solidFill>
                  <a:schemeClr val="dk1"/>
                </a:solidFill>
                <a:effectLst/>
                <a:uFillTx/>
                <a:latin typeface="Arial"/>
                <a:ea typeface="Verdana"/>
              </a:rPr>
              <a:t>»</a:t>
            </a:r>
            <a:endParaRPr lang="fr-FR" sz="3200" b="0" u="none" strike="noStrike">
              <a:solidFill>
                <a:srgbClr val="000000"/>
              </a:solidFill>
              <a:effectLst/>
              <a:uFillTx/>
              <a:latin typeface="Arial"/>
            </a:endParaRPr>
          </a:p>
          <a:p>
            <a:pPr defTabSz="914400">
              <a:lnSpc>
                <a:spcPct val="150000"/>
              </a:lnSpc>
            </a:pPr>
            <a:r>
              <a:rPr lang="fr-FR" sz="3200" b="0" u="none" strike="noStrike" spc="99">
                <a:solidFill>
                  <a:schemeClr val="dk1"/>
                </a:solidFill>
                <a:effectLst/>
                <a:uFillTx/>
                <a:latin typeface="Arial"/>
                <a:ea typeface="Verdana"/>
              </a:rPr>
              <a:t>Adopté en octobre 2025</a:t>
            </a:r>
            <a:endParaRPr lang="fr-FR" sz="3200" b="0" u="none" strike="noStrike">
              <a:solidFill>
                <a:srgbClr val="000000"/>
              </a:solidFill>
              <a:effectLst/>
              <a:uFillTx/>
              <a:latin typeface="Arial"/>
            </a:endParaRPr>
          </a:p>
        </p:txBody>
      </p:sp>
      <p:sp>
        <p:nvSpPr>
          <p:cNvPr id="420" name="Titre 5"/>
          <p:cNvSpPr/>
          <p:nvPr/>
        </p:nvSpPr>
        <p:spPr>
          <a:xfrm>
            <a:off x="875520" y="275040"/>
            <a:ext cx="10514880" cy="759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ctr" defTabSz="914400">
              <a:lnSpc>
                <a:spcPct val="150000"/>
              </a:lnSpc>
            </a:pPr>
            <a:r>
              <a:rPr lang="fr-FR" sz="4000" b="1" u="none" strike="noStrike" spc="300">
                <a:solidFill>
                  <a:schemeClr val="dk1">
                    <a:lumMod val="85000"/>
                    <a:lumOff val="15000"/>
                  </a:schemeClr>
                </a:solidFill>
                <a:effectLst/>
                <a:uFillTx/>
                <a:latin typeface="Arial"/>
                <a:ea typeface="Verdana"/>
              </a:rPr>
              <a:t>III – 2. </a:t>
            </a:r>
            <a:r>
              <a:rPr lang="fr-FR" sz="4000" b="1" u="none" strike="noStrike" spc="99">
                <a:solidFill>
                  <a:schemeClr val="dk1">
                    <a:lumMod val="85000"/>
                    <a:lumOff val="15000"/>
                  </a:schemeClr>
                </a:solidFill>
                <a:effectLst/>
                <a:uFillTx/>
                <a:latin typeface="Arial"/>
                <a:ea typeface="Verdana"/>
              </a:rPr>
              <a:t>Bonnes pratiques </a:t>
            </a:r>
            <a:endParaRPr lang="fr-FR" sz="4000" b="0" u="none" strike="noStrike">
              <a:solidFill>
                <a:srgbClr val="000000"/>
              </a:solidFill>
              <a:effectLst/>
              <a:uFillTx/>
              <a:latin typeface="Arial"/>
            </a:endParaRPr>
          </a:p>
        </p:txBody>
      </p:sp>
      <p:sp>
        <p:nvSpPr>
          <p:cNvPr id="421" name="Titre 5"/>
          <p:cNvSpPr/>
          <p:nvPr/>
        </p:nvSpPr>
        <p:spPr>
          <a:xfrm>
            <a:off x="124920" y="95400"/>
            <a:ext cx="3413160" cy="354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50000"/>
              </a:lnSpc>
            </a:pPr>
            <a:r>
              <a:rPr lang="fr-FR" sz="1600" b="1" u="none" strike="noStrike">
                <a:solidFill>
                  <a:schemeClr val="dk1">
                    <a:lumMod val="85000"/>
                    <a:lumOff val="15000"/>
                  </a:schemeClr>
                </a:solidFill>
                <a:effectLst/>
                <a:uFillTx/>
                <a:latin typeface="Arial"/>
                <a:ea typeface="Verdana"/>
              </a:rPr>
              <a:t>III – 2</a:t>
            </a:r>
            <a:endParaRPr lang="fr-FR" sz="1600" b="0" u="none" strike="noStrike">
              <a:solidFill>
                <a:srgbClr val="000000"/>
              </a:solidFill>
              <a:effectLst/>
              <a:uFillTx/>
              <a:latin typeface="Arial"/>
            </a:endParaRPr>
          </a:p>
        </p:txBody>
      </p:sp>
      <p:sp>
        <p:nvSpPr>
          <p:cNvPr id="422" name="PlaceHolder 1"/>
          <p:cNvSpPr>
            <a:spLocks noGrp="1"/>
          </p:cNvSpPr>
          <p:nvPr>
            <p:ph type="ftr" idx="89"/>
          </p:nvPr>
        </p:nvSpPr>
        <p:spPr>
          <a:xfrm>
            <a:off x="3848040" y="6356520"/>
            <a:ext cx="449496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Arial"/>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Arial"/>
              </a:rPr>
              <a:t>DGD BAPSO – Service formation des usagers – 2025</a:t>
            </a:r>
            <a:endParaRPr lang="fr-FR" sz="1200" b="0" u="none" strike="noStrike">
              <a:solidFill>
                <a:srgbClr val="000000"/>
              </a:solidFill>
              <a:effectLst/>
              <a:uFillTx/>
              <a:latin typeface="Times New Roman"/>
            </a:endParaRPr>
          </a:p>
        </p:txBody>
      </p:sp>
      <p:sp>
        <p:nvSpPr>
          <p:cNvPr id="3" name="PlaceHolder 2"/>
          <p:cNvSpPr>
            <a:spLocks noGrp="1"/>
          </p:cNvSpPr>
          <p:nvPr>
            <p:ph type="sldNum" idx="27"/>
          </p:nvPr>
        </p:nvSpPr>
        <p:spPr/>
        <p:txBody>
          <a:bodyPr/>
          <a:lstStyle/>
          <a:p>
            <a:fld id="{DDB20CBD-60B1-4234-97CB-CCD7B3DB9CB9}" type="slidenum">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PlaceHolder 1"/>
          <p:cNvSpPr>
            <a:spLocks noGrp="1"/>
          </p:cNvSpPr>
          <p:nvPr>
            <p:ph type="sldNum" idx="90"/>
          </p:nvPr>
        </p:nvSpPr>
        <p:spPr>
          <a:xfrm>
            <a:off x="8610480" y="6356520"/>
            <a:ext cx="2742480" cy="36432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effectLst/>
                <a:uFillTx/>
                <a:latin typeface="Arial"/>
              </a:defRPr>
            </a:lvl1pPr>
          </a:lstStyle>
          <a:p>
            <a:pPr indent="0" algn="r" defTabSz="914400">
              <a:lnSpc>
                <a:spcPct val="100000"/>
              </a:lnSpc>
              <a:buNone/>
              <a:tabLst>
                <a:tab pos="0" algn="l"/>
              </a:tabLst>
            </a:pPr>
            <a:fld id="{6F73B3C8-7793-4E3C-BB6A-847C25FFB4F9}" type="slidenum">
              <a:rPr lang="fr-FR" sz="1200" b="0" u="none" strike="noStrike">
                <a:solidFill>
                  <a:schemeClr val="dk1">
                    <a:tint val="75000"/>
                  </a:schemeClr>
                </a:solidFill>
                <a:effectLst/>
                <a:uFillTx/>
                <a:latin typeface="Arial"/>
              </a:rPr>
              <a:t>42</a:t>
            </a:fld>
            <a:endParaRPr lang="fr-FR" sz="1200" b="0" u="none" strike="noStrike">
              <a:solidFill>
                <a:srgbClr val="000000"/>
              </a:solidFill>
              <a:effectLst/>
              <a:uFillTx/>
              <a:latin typeface="Times New Roman"/>
            </a:endParaRPr>
          </a:p>
        </p:txBody>
      </p:sp>
      <p:graphicFrame>
        <p:nvGraphicFramePr>
          <p:cNvPr id="424" name="Tableau 3"/>
          <p:cNvGraphicFramePr/>
          <p:nvPr/>
        </p:nvGraphicFramePr>
        <p:xfrm>
          <a:off x="342720" y="1108440"/>
          <a:ext cx="11505960" cy="5368404"/>
        </p:xfrm>
        <a:graphic>
          <a:graphicData uri="http://schemas.openxmlformats.org/drawingml/2006/table">
            <a:tbl>
              <a:tblPr/>
              <a:tblGrid>
                <a:gridCol w="3766320">
                  <a:extLst>
                    <a:ext uri="{9D8B030D-6E8A-4147-A177-3AD203B41FA5}">
                      <a16:colId xmlns:a16="http://schemas.microsoft.com/office/drawing/2014/main" val="20000"/>
                    </a:ext>
                  </a:extLst>
                </a:gridCol>
                <a:gridCol w="7739640">
                  <a:extLst>
                    <a:ext uri="{9D8B030D-6E8A-4147-A177-3AD203B41FA5}">
                      <a16:colId xmlns:a16="http://schemas.microsoft.com/office/drawing/2014/main" val="20001"/>
                    </a:ext>
                  </a:extLst>
                </a:gridCol>
              </a:tblGrid>
              <a:tr h="1099800">
                <a:tc>
                  <a:txBody>
                    <a:bodyPr/>
                    <a:lstStyle/>
                    <a:p>
                      <a:pPr defTabSz="914400">
                        <a:lnSpc>
                          <a:spcPct val="150000"/>
                        </a:lnSpc>
                      </a:pPr>
                      <a:r>
                        <a:rPr lang="fr-FR" sz="2400" b="0" u="none" strike="noStrike" spc="99">
                          <a:solidFill>
                            <a:schemeClr val="dk1"/>
                          </a:solidFill>
                          <a:effectLst/>
                          <a:uFillTx/>
                          <a:latin typeface="Arial"/>
                          <a:ea typeface="Verdana"/>
                        </a:rPr>
                        <a:t>1. Utilisation </a:t>
                      </a:r>
                      <a:r>
                        <a:rPr lang="fr-FR" sz="2400" b="1" u="none" strike="noStrike" spc="99">
                          <a:solidFill>
                            <a:schemeClr val="dk1"/>
                          </a:solidFill>
                          <a:effectLst/>
                          <a:uFillTx/>
                          <a:latin typeface="Arial"/>
                          <a:ea typeface="Verdana"/>
                        </a:rPr>
                        <a:t>judicieuse</a:t>
                      </a:r>
                      <a:endParaRPr lang="fr-FR" sz="2400" b="0" u="none" strike="noStrike">
                        <a:solidFill>
                          <a:srgbClr val="000000"/>
                        </a:solidFill>
                        <a:effectLst/>
                        <a:uFillTx/>
                        <a:latin typeface="Arial"/>
                      </a:endParaRPr>
                    </a:p>
                    <a:p>
                      <a:pPr defTabSz="914400">
                        <a:lnSpc>
                          <a:spcPct val="100000"/>
                        </a:lnSpc>
                      </a:pPr>
                      <a:endParaRPr lang="fr-FR" sz="2400" b="0" u="none" strike="noStrike">
                        <a:solidFill>
                          <a:srgbClr val="000000"/>
                        </a:solidFill>
                        <a:effectLst/>
                        <a:uFillTx/>
                        <a:latin typeface="Arial"/>
                      </a:endParaRPr>
                    </a:p>
                  </a:txBody>
                  <a:tcPr>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solidFill>
                      <a:schemeClr val="accent1">
                        <a:tint val="20000"/>
                      </a:schemeClr>
                    </a:solidFill>
                  </a:tcPr>
                </a:tc>
                <a:tc>
                  <a:txBody>
                    <a:bodyPr/>
                    <a:lstStyle/>
                    <a:p>
                      <a:pPr defTabSz="914400">
                        <a:lnSpc>
                          <a:spcPct val="150000"/>
                        </a:lnSpc>
                      </a:pPr>
                      <a:r>
                        <a:rPr lang="fr-FR" sz="2400" b="0" u="none" strike="noStrike" spc="99">
                          <a:solidFill>
                            <a:schemeClr val="dk1"/>
                          </a:solidFill>
                          <a:effectLst/>
                          <a:uFillTx/>
                          <a:latin typeface="Arial"/>
                          <a:ea typeface="Verdana"/>
                        </a:rPr>
                        <a:t>L’IA est utilisée là où elle représente une opportunité (recherche, enseignement, innovation, vie étudiante, administration).</a:t>
                      </a:r>
                      <a:endParaRPr lang="fr-FR" sz="2400" b="0" u="none" strike="noStrike">
                        <a:solidFill>
                          <a:srgbClr val="000000"/>
                        </a:solidFill>
                        <a:effectLst/>
                        <a:uFillTx/>
                        <a:latin typeface="Arial"/>
                      </a:endParaRPr>
                    </a:p>
                  </a:txBody>
                  <a:tcPr>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solidFill>
                      <a:schemeClr val="accent1">
                        <a:tint val="20000"/>
                      </a:schemeClr>
                    </a:solidFill>
                  </a:tcPr>
                </a:tc>
                <a:extLst>
                  <a:ext uri="{0D108BD9-81ED-4DB2-BD59-A6C34878D82A}">
                    <a16:rowId xmlns:a16="http://schemas.microsoft.com/office/drawing/2014/main" val="10000"/>
                  </a:ext>
                </a:extLst>
              </a:tr>
              <a:tr h="1480680">
                <a:tc>
                  <a:txBody>
                    <a:bodyPr/>
                    <a:lstStyle/>
                    <a:p>
                      <a:pPr defTabSz="914400">
                        <a:lnSpc>
                          <a:spcPct val="150000"/>
                        </a:lnSpc>
                      </a:pPr>
                      <a:r>
                        <a:rPr lang="fr-FR" sz="2400" b="0" u="none" strike="noStrike" spc="99">
                          <a:solidFill>
                            <a:schemeClr val="dk1"/>
                          </a:solidFill>
                          <a:effectLst/>
                          <a:uFillTx/>
                          <a:latin typeface="Arial"/>
                          <a:ea typeface="Verdana"/>
                        </a:rPr>
                        <a:t>2. Utilisation </a:t>
                      </a:r>
                      <a:r>
                        <a:rPr lang="fr-FR" sz="2400" b="1" u="none" strike="noStrike" spc="99">
                          <a:solidFill>
                            <a:schemeClr val="dk1"/>
                          </a:solidFill>
                          <a:effectLst/>
                          <a:uFillTx/>
                          <a:latin typeface="Arial"/>
                          <a:ea typeface="Verdana"/>
                        </a:rPr>
                        <a:t>sobre</a:t>
                      </a:r>
                      <a:endParaRPr lang="fr-FR" sz="2400" b="0" u="none" strike="noStrike">
                        <a:solidFill>
                          <a:srgbClr val="000000"/>
                        </a:solidFill>
                        <a:effectLst/>
                        <a:uFillTx/>
                        <a:latin typeface="Arial"/>
                      </a:endParaRPr>
                    </a:p>
                    <a:p>
                      <a:pPr defTabSz="914400">
                        <a:lnSpc>
                          <a:spcPct val="100000"/>
                        </a:lnSpc>
                      </a:pPr>
                      <a:endParaRPr lang="fr-FR" sz="2400" b="0" u="none" strike="noStrike">
                        <a:solidFill>
                          <a:srgbClr val="000000"/>
                        </a:solidFill>
                        <a:effectLst/>
                        <a:uFillTx/>
                        <a:latin typeface="Arial"/>
                      </a:endParaRPr>
                    </a:p>
                  </a:txBody>
                  <a:tcPr>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solidFill>
                      <a:schemeClr val="accent1">
                        <a:tint val="40000"/>
                      </a:schemeClr>
                    </a:solidFill>
                  </a:tcPr>
                </a:tc>
                <a:tc>
                  <a:txBody>
                    <a:bodyPr/>
                    <a:lstStyle/>
                    <a:p>
                      <a:pPr defTabSz="914400">
                        <a:lnSpc>
                          <a:spcPct val="150000"/>
                        </a:lnSpc>
                      </a:pPr>
                      <a:r>
                        <a:rPr lang="fr-FR" sz="2400" b="0" u="none" strike="noStrike" spc="99">
                          <a:solidFill>
                            <a:schemeClr val="dk1"/>
                          </a:solidFill>
                          <a:effectLst/>
                          <a:uFillTx/>
                          <a:latin typeface="Arial"/>
                          <a:ea typeface="Verdana"/>
                        </a:rPr>
                        <a:t>Sensibilisation à des pratiques numériques sobres pour réduire l’empreinte environnementale.</a:t>
                      </a:r>
                      <a:endParaRPr lang="fr-FR" sz="2400" b="0" u="none" strike="noStrike">
                        <a:solidFill>
                          <a:srgbClr val="000000"/>
                        </a:solidFill>
                        <a:effectLst/>
                        <a:uFillTx/>
                        <a:latin typeface="Arial"/>
                      </a:endParaRPr>
                    </a:p>
                  </a:txBody>
                  <a:tcPr>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solidFill>
                      <a:schemeClr val="accent1">
                        <a:tint val="40000"/>
                      </a:schemeClr>
                    </a:solidFill>
                  </a:tcPr>
                </a:tc>
                <a:extLst>
                  <a:ext uri="{0D108BD9-81ED-4DB2-BD59-A6C34878D82A}">
                    <a16:rowId xmlns:a16="http://schemas.microsoft.com/office/drawing/2014/main" val="10001"/>
                  </a:ext>
                </a:extLst>
              </a:tr>
              <a:tr h="533160">
                <a:tc>
                  <a:txBody>
                    <a:bodyPr/>
                    <a:lstStyle/>
                    <a:p>
                      <a:pPr defTabSz="914400">
                        <a:lnSpc>
                          <a:spcPct val="150000"/>
                        </a:lnSpc>
                      </a:pPr>
                      <a:r>
                        <a:rPr lang="fr-FR" sz="2400" b="0" u="none" strike="noStrike" spc="99">
                          <a:solidFill>
                            <a:schemeClr val="dk1"/>
                          </a:solidFill>
                          <a:effectLst/>
                          <a:uFillTx/>
                          <a:latin typeface="Arial"/>
                          <a:ea typeface="Verdana"/>
                        </a:rPr>
                        <a:t>3. Utilisation </a:t>
                      </a:r>
                      <a:r>
                        <a:rPr lang="fr-FR" sz="2400" b="1" u="none" strike="noStrike" spc="99">
                          <a:solidFill>
                            <a:schemeClr val="dk1"/>
                          </a:solidFill>
                          <a:effectLst/>
                          <a:uFillTx/>
                          <a:latin typeface="Arial"/>
                          <a:ea typeface="Verdana"/>
                        </a:rPr>
                        <a:t>critique</a:t>
                      </a:r>
                      <a:endParaRPr lang="fr-FR" sz="2400" b="0" u="none" strike="noStrike">
                        <a:solidFill>
                          <a:srgbClr val="000000"/>
                        </a:solidFill>
                        <a:effectLst/>
                        <a:uFillTx/>
                        <a:latin typeface="Arial"/>
                      </a:endParaRPr>
                    </a:p>
                  </a:txBody>
                  <a:tcPr>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solidFill>
                      <a:schemeClr val="accent1">
                        <a:tint val="20000"/>
                      </a:schemeClr>
                    </a:solidFill>
                  </a:tcPr>
                </a:tc>
                <a:tc>
                  <a:txBody>
                    <a:bodyPr/>
                    <a:lstStyle/>
                    <a:p>
                      <a:pPr defTabSz="914400">
                        <a:lnSpc>
                          <a:spcPct val="150000"/>
                        </a:lnSpc>
                      </a:pPr>
                      <a:r>
                        <a:rPr lang="fr-FR" sz="2400" b="0" u="none" strike="noStrike" spc="99">
                          <a:solidFill>
                            <a:schemeClr val="dk1"/>
                          </a:solidFill>
                          <a:effectLst/>
                          <a:uFillTx/>
                          <a:latin typeface="Arial"/>
                          <a:ea typeface="Verdana"/>
                        </a:rPr>
                        <a:t>Formation à une utilisation critique, informée, sécurisée et éthique de l’IA, respectueuse des lois et des valeurs (liberté de chercher, transmettre et créer)</a:t>
                      </a:r>
                      <a:endParaRPr lang="fr-FR" sz="2400" b="0" u="none" strike="noStrike">
                        <a:solidFill>
                          <a:srgbClr val="000000"/>
                        </a:solidFill>
                        <a:effectLst/>
                        <a:uFillTx/>
                        <a:latin typeface="Arial"/>
                      </a:endParaRPr>
                    </a:p>
                  </a:txBody>
                  <a:tcPr>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solidFill>
                      <a:schemeClr val="accent1">
                        <a:tint val="20000"/>
                      </a:schemeClr>
                    </a:solidFill>
                  </a:tcPr>
                </a:tc>
                <a:extLst>
                  <a:ext uri="{0D108BD9-81ED-4DB2-BD59-A6C34878D82A}">
                    <a16:rowId xmlns:a16="http://schemas.microsoft.com/office/drawing/2014/main" val="10002"/>
                  </a:ext>
                </a:extLst>
              </a:tr>
            </a:tbl>
          </a:graphicData>
        </a:graphic>
      </p:graphicFrame>
      <p:sp>
        <p:nvSpPr>
          <p:cNvPr id="425" name="ZoneTexte 8"/>
          <p:cNvSpPr/>
          <p:nvPr/>
        </p:nvSpPr>
        <p:spPr>
          <a:xfrm>
            <a:off x="2602080" y="400680"/>
            <a:ext cx="6987240" cy="7070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fr-FR" sz="4000" b="1" u="none" strike="noStrike" spc="99">
                <a:solidFill>
                  <a:schemeClr val="dk1"/>
                </a:solidFill>
                <a:effectLst/>
                <a:uFillTx/>
                <a:latin typeface="Arial"/>
                <a:ea typeface="Verdana"/>
              </a:rPr>
              <a:t>6 principes Fondamentaux</a:t>
            </a:r>
            <a:endParaRPr lang="fr-FR" sz="4000" b="0" u="none" strike="noStrike">
              <a:solidFill>
                <a:srgbClr val="000000"/>
              </a:solidFill>
              <a:effectLst/>
              <a:uFillTx/>
              <a:latin typeface="Arial"/>
            </a:endParaRPr>
          </a:p>
        </p:txBody>
      </p:sp>
      <p:sp>
        <p:nvSpPr>
          <p:cNvPr id="426" name="PlaceHolder 2"/>
          <p:cNvSpPr>
            <a:spLocks noGrp="1"/>
          </p:cNvSpPr>
          <p:nvPr>
            <p:ph type="ftr" idx="91"/>
          </p:nvPr>
        </p:nvSpPr>
        <p:spPr>
          <a:xfrm>
            <a:off x="3848040" y="6454440"/>
            <a:ext cx="449496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Arial"/>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Arial"/>
              </a:rPr>
              <a:t>DGD BAPSO – Service formation des usagers – 2025</a:t>
            </a:r>
            <a:endParaRPr lang="fr-FR" sz="1200" b="0" u="none" strike="noStrike">
              <a:solidFill>
                <a:srgbClr val="000000"/>
              </a:solidFill>
              <a:effectLst/>
              <a:uFillTx/>
              <a:latin typeface="Times New Roman"/>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7" name="Tableau 3"/>
          <p:cNvGraphicFramePr/>
          <p:nvPr/>
        </p:nvGraphicFramePr>
        <p:xfrm>
          <a:off x="326520" y="1188000"/>
          <a:ext cx="11538720" cy="5008626"/>
        </p:xfrm>
        <a:graphic>
          <a:graphicData uri="http://schemas.openxmlformats.org/drawingml/2006/table">
            <a:tbl>
              <a:tblPr/>
              <a:tblGrid>
                <a:gridCol w="3677400">
                  <a:extLst>
                    <a:ext uri="{9D8B030D-6E8A-4147-A177-3AD203B41FA5}">
                      <a16:colId xmlns:a16="http://schemas.microsoft.com/office/drawing/2014/main" val="20000"/>
                    </a:ext>
                  </a:extLst>
                </a:gridCol>
                <a:gridCol w="7861320">
                  <a:extLst>
                    <a:ext uri="{9D8B030D-6E8A-4147-A177-3AD203B41FA5}">
                      <a16:colId xmlns:a16="http://schemas.microsoft.com/office/drawing/2014/main" val="20001"/>
                    </a:ext>
                  </a:extLst>
                </a:gridCol>
              </a:tblGrid>
              <a:tr h="583560">
                <a:tc>
                  <a:txBody>
                    <a:bodyPr/>
                    <a:lstStyle/>
                    <a:p>
                      <a:pPr defTabSz="914400">
                        <a:lnSpc>
                          <a:spcPct val="150000"/>
                        </a:lnSpc>
                        <a:tabLst>
                          <a:tab pos="0" algn="l"/>
                        </a:tabLst>
                      </a:pPr>
                      <a:r>
                        <a:rPr lang="fr-FR" sz="2400" b="0" u="none" strike="noStrike" spc="99">
                          <a:solidFill>
                            <a:schemeClr val="dk1"/>
                          </a:solidFill>
                          <a:effectLst/>
                          <a:uFillTx/>
                          <a:latin typeface="Arial"/>
                          <a:ea typeface="Verdana"/>
                        </a:rPr>
                        <a:t>4. Utilisation </a:t>
                      </a:r>
                      <a:r>
                        <a:rPr lang="fr-FR" sz="2400" b="1" u="none" strike="noStrike" spc="99">
                          <a:solidFill>
                            <a:schemeClr val="dk1"/>
                          </a:solidFill>
                          <a:effectLst/>
                          <a:uFillTx/>
                          <a:latin typeface="Arial"/>
                          <a:ea typeface="Verdana"/>
                        </a:rPr>
                        <a:t>éthique et inclusive</a:t>
                      </a:r>
                      <a:endParaRPr lang="fr-FR" sz="2400" b="0" u="none" strike="noStrike">
                        <a:solidFill>
                          <a:srgbClr val="000000"/>
                        </a:solidFill>
                        <a:effectLst/>
                        <a:uFillTx/>
                        <a:latin typeface="Arial"/>
                      </a:endParaRPr>
                    </a:p>
                  </a:txBody>
                  <a:tcPr>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solidFill>
                      <a:schemeClr val="accent1">
                        <a:tint val="20000"/>
                      </a:schemeClr>
                    </a:solidFill>
                  </a:tcPr>
                </a:tc>
                <a:tc>
                  <a:txBody>
                    <a:bodyPr/>
                    <a:lstStyle/>
                    <a:p>
                      <a:pPr defTabSz="914400">
                        <a:lnSpc>
                          <a:spcPct val="150000"/>
                        </a:lnSpc>
                        <a:tabLst>
                          <a:tab pos="0" algn="l"/>
                        </a:tabLst>
                      </a:pPr>
                      <a:r>
                        <a:rPr lang="fr-FR" sz="2400" b="0" u="none" strike="noStrike" spc="99">
                          <a:solidFill>
                            <a:schemeClr val="dk1"/>
                          </a:solidFill>
                          <a:effectLst/>
                          <a:uFillTx/>
                          <a:latin typeface="Arial"/>
                          <a:ea typeface="Verdana"/>
                        </a:rPr>
                        <a:t>Éviter les biais, respecter les droits des individus.</a:t>
                      </a:r>
                      <a:endParaRPr lang="fr-FR" sz="2400" b="0" u="none" strike="noStrike">
                        <a:solidFill>
                          <a:srgbClr val="000000"/>
                        </a:solidFill>
                        <a:effectLst/>
                        <a:uFillTx/>
                        <a:latin typeface="Arial"/>
                      </a:endParaRPr>
                    </a:p>
                  </a:txBody>
                  <a:tcPr>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solidFill>
                      <a:schemeClr val="accent1">
                        <a:tint val="20000"/>
                      </a:schemeClr>
                    </a:solidFill>
                  </a:tcPr>
                </a:tc>
                <a:extLst>
                  <a:ext uri="{0D108BD9-81ED-4DB2-BD59-A6C34878D82A}">
                    <a16:rowId xmlns:a16="http://schemas.microsoft.com/office/drawing/2014/main" val="10000"/>
                  </a:ext>
                </a:extLst>
              </a:tr>
              <a:tr h="1694160">
                <a:tc>
                  <a:txBody>
                    <a:bodyPr/>
                    <a:lstStyle/>
                    <a:p>
                      <a:pPr defTabSz="914400">
                        <a:lnSpc>
                          <a:spcPct val="150000"/>
                        </a:lnSpc>
                        <a:tabLst>
                          <a:tab pos="0" algn="l"/>
                        </a:tabLst>
                      </a:pPr>
                      <a:r>
                        <a:rPr lang="fr-FR" sz="2400" b="0" u="none" strike="noStrike" spc="99">
                          <a:solidFill>
                            <a:schemeClr val="dk1"/>
                          </a:solidFill>
                          <a:effectLst/>
                          <a:uFillTx/>
                          <a:latin typeface="Arial"/>
                          <a:ea typeface="Verdana"/>
                        </a:rPr>
                        <a:t>5. </a:t>
                      </a:r>
                      <a:r>
                        <a:rPr lang="fr-FR" sz="2400" b="1" u="none" strike="noStrike" spc="99">
                          <a:solidFill>
                            <a:schemeClr val="dk1"/>
                          </a:solidFill>
                          <a:effectLst/>
                          <a:uFillTx/>
                          <a:latin typeface="Arial"/>
                          <a:ea typeface="Verdana"/>
                        </a:rPr>
                        <a:t>Protection des données</a:t>
                      </a:r>
                      <a:endParaRPr lang="fr-FR" sz="2400" b="0" u="none" strike="noStrike">
                        <a:solidFill>
                          <a:srgbClr val="000000"/>
                        </a:solidFill>
                        <a:effectLst/>
                        <a:uFillTx/>
                        <a:latin typeface="Arial"/>
                      </a:endParaRPr>
                    </a:p>
                    <a:p>
                      <a:pPr defTabSz="914400">
                        <a:lnSpc>
                          <a:spcPct val="150000"/>
                        </a:lnSpc>
                        <a:tabLst>
                          <a:tab pos="0" algn="l"/>
                        </a:tabLst>
                      </a:pPr>
                      <a:endParaRPr lang="fr-FR" sz="2400" b="0" u="none" strike="noStrike">
                        <a:solidFill>
                          <a:srgbClr val="000000"/>
                        </a:solidFill>
                        <a:effectLst/>
                        <a:uFillTx/>
                        <a:latin typeface="Arial"/>
                      </a:endParaRPr>
                    </a:p>
                  </a:txBody>
                  <a:tcPr>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solidFill>
                      <a:schemeClr val="accent1">
                        <a:tint val="40000"/>
                      </a:schemeClr>
                    </a:solidFill>
                  </a:tcPr>
                </a:tc>
                <a:tc>
                  <a:txBody>
                    <a:bodyPr/>
                    <a:lstStyle/>
                    <a:p>
                      <a:pPr defTabSz="914400">
                        <a:lnSpc>
                          <a:spcPct val="150000"/>
                        </a:lnSpc>
                        <a:tabLst>
                          <a:tab pos="0" algn="l"/>
                        </a:tabLst>
                      </a:pPr>
                      <a:r>
                        <a:rPr lang="fr-FR" sz="2400" b="0" u="none" strike="noStrike" spc="99">
                          <a:solidFill>
                            <a:schemeClr val="dk1"/>
                          </a:solidFill>
                          <a:effectLst/>
                          <a:uFillTx/>
                          <a:latin typeface="Arial"/>
                          <a:ea typeface="Verdana"/>
                        </a:rPr>
                        <a:t>S’assurer du respect du RGPD avant de transmettre des données personnelles. Toute transmission de données professionnelles doit être approuvée par l’établissement après analyse.</a:t>
                      </a:r>
                      <a:endParaRPr lang="fr-FR" sz="2400" b="0" u="none" strike="noStrike">
                        <a:solidFill>
                          <a:srgbClr val="000000"/>
                        </a:solidFill>
                        <a:effectLst/>
                        <a:uFillTx/>
                        <a:latin typeface="Arial"/>
                      </a:endParaRPr>
                    </a:p>
                  </a:txBody>
                  <a:tcPr>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solidFill>
                      <a:schemeClr val="accent1">
                        <a:tint val="40000"/>
                      </a:schemeClr>
                    </a:solidFill>
                  </a:tcPr>
                </a:tc>
                <a:extLst>
                  <a:ext uri="{0D108BD9-81ED-4DB2-BD59-A6C34878D82A}">
                    <a16:rowId xmlns:a16="http://schemas.microsoft.com/office/drawing/2014/main" val="10001"/>
                  </a:ext>
                </a:extLst>
              </a:tr>
              <a:tr h="533160">
                <a:tc>
                  <a:txBody>
                    <a:bodyPr/>
                    <a:lstStyle/>
                    <a:p>
                      <a:pPr defTabSz="914400">
                        <a:lnSpc>
                          <a:spcPct val="150000"/>
                        </a:lnSpc>
                      </a:pPr>
                      <a:r>
                        <a:rPr lang="fr-FR" sz="2400" b="0" u="none" strike="noStrike" spc="99">
                          <a:solidFill>
                            <a:schemeClr val="dk1"/>
                          </a:solidFill>
                          <a:effectLst/>
                          <a:uFillTx/>
                          <a:latin typeface="Arial"/>
                          <a:ea typeface="Verdana"/>
                        </a:rPr>
                        <a:t>6. </a:t>
                      </a:r>
                      <a:r>
                        <a:rPr lang="fr-FR" sz="2400" b="1" u="none" strike="noStrike" spc="99">
                          <a:solidFill>
                            <a:schemeClr val="dk1"/>
                          </a:solidFill>
                          <a:effectLst/>
                          <a:uFillTx/>
                          <a:latin typeface="Arial"/>
                          <a:ea typeface="Verdana"/>
                        </a:rPr>
                        <a:t>Souveraineté</a:t>
                      </a:r>
                      <a:r>
                        <a:rPr lang="fr-FR" sz="2400" b="0" u="none" strike="noStrike" spc="99">
                          <a:solidFill>
                            <a:schemeClr val="dk1"/>
                          </a:solidFill>
                          <a:effectLst/>
                          <a:uFillTx/>
                          <a:latin typeface="Arial"/>
                          <a:ea typeface="Verdana"/>
                        </a:rPr>
                        <a:t> et IA</a:t>
                      </a:r>
                      <a:endParaRPr lang="fr-FR" sz="2400" b="0" u="none" strike="noStrike">
                        <a:solidFill>
                          <a:srgbClr val="000000"/>
                        </a:solidFill>
                        <a:effectLst/>
                        <a:uFillTx/>
                        <a:latin typeface="Arial"/>
                      </a:endParaRPr>
                    </a:p>
                  </a:txBody>
                  <a:tcPr>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solidFill>
                      <a:schemeClr val="accent1">
                        <a:tint val="20000"/>
                      </a:schemeClr>
                    </a:solidFill>
                  </a:tcPr>
                </a:tc>
                <a:tc>
                  <a:txBody>
                    <a:bodyPr/>
                    <a:lstStyle/>
                    <a:p>
                      <a:pPr defTabSz="914400">
                        <a:lnSpc>
                          <a:spcPct val="150000"/>
                        </a:lnSpc>
                      </a:pPr>
                      <a:r>
                        <a:rPr lang="fr-FR" sz="2400" b="0" u="none" strike="noStrike" spc="99">
                          <a:solidFill>
                            <a:schemeClr val="dk1"/>
                          </a:solidFill>
                          <a:effectLst/>
                          <a:uFillTx/>
                          <a:latin typeface="Arial"/>
                          <a:ea typeface="Verdana"/>
                        </a:rPr>
                        <a:t>Conscience des risques induits par des outils d’IA extra-européens avec d’autres standards de protection des données et de neutralité éthique.</a:t>
                      </a:r>
                      <a:endParaRPr lang="fr-FR" sz="2400" b="0" u="none" strike="noStrike">
                        <a:solidFill>
                          <a:srgbClr val="000000"/>
                        </a:solidFill>
                        <a:effectLst/>
                        <a:uFillTx/>
                        <a:latin typeface="Arial"/>
                      </a:endParaRPr>
                    </a:p>
                  </a:txBody>
                  <a:tcPr>
                    <a:lnL w="12240">
                      <a:solidFill>
                        <a:srgbClr val="4472C4"/>
                      </a:solidFill>
                      <a:prstDash val="solid"/>
                    </a:lnL>
                    <a:lnR w="12240">
                      <a:solidFill>
                        <a:srgbClr val="4472C4"/>
                      </a:solidFill>
                      <a:prstDash val="solid"/>
                    </a:lnR>
                    <a:lnT w="12240">
                      <a:solidFill>
                        <a:srgbClr val="4472C4"/>
                      </a:solidFill>
                      <a:prstDash val="solid"/>
                    </a:lnT>
                    <a:lnB w="12240">
                      <a:solidFill>
                        <a:srgbClr val="4472C4"/>
                      </a:solidFill>
                      <a:prstDash val="solid"/>
                    </a:lnB>
                    <a:solidFill>
                      <a:schemeClr val="accent1">
                        <a:tint val="20000"/>
                      </a:schemeClr>
                    </a:solidFill>
                  </a:tcPr>
                </a:tc>
                <a:extLst>
                  <a:ext uri="{0D108BD9-81ED-4DB2-BD59-A6C34878D82A}">
                    <a16:rowId xmlns:a16="http://schemas.microsoft.com/office/drawing/2014/main" val="10002"/>
                  </a:ext>
                </a:extLst>
              </a:tr>
            </a:tbl>
          </a:graphicData>
        </a:graphic>
      </p:graphicFrame>
      <p:sp>
        <p:nvSpPr>
          <p:cNvPr id="428" name="ZoneTexte 8"/>
          <p:cNvSpPr/>
          <p:nvPr/>
        </p:nvSpPr>
        <p:spPr>
          <a:xfrm>
            <a:off x="2602080" y="400680"/>
            <a:ext cx="6987240" cy="7070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fr-FR" sz="4000" b="1" u="none" strike="noStrike" spc="99">
                <a:solidFill>
                  <a:schemeClr val="dk1"/>
                </a:solidFill>
                <a:effectLst/>
                <a:uFillTx/>
                <a:latin typeface="Arial"/>
                <a:ea typeface="Verdana"/>
              </a:rPr>
              <a:t>6 principes Fondamentaux</a:t>
            </a:r>
            <a:endParaRPr lang="fr-FR" sz="4000" b="0" u="none" strike="noStrike">
              <a:solidFill>
                <a:srgbClr val="000000"/>
              </a:solidFill>
              <a:effectLst/>
              <a:uFillTx/>
              <a:latin typeface="Arial"/>
            </a:endParaRPr>
          </a:p>
        </p:txBody>
      </p:sp>
      <p:sp>
        <p:nvSpPr>
          <p:cNvPr id="429" name="PlaceHolder 1"/>
          <p:cNvSpPr>
            <a:spLocks noGrp="1"/>
          </p:cNvSpPr>
          <p:nvPr>
            <p:ph type="ftr" idx="92"/>
          </p:nvPr>
        </p:nvSpPr>
        <p:spPr>
          <a:xfrm>
            <a:off x="3848040" y="6356520"/>
            <a:ext cx="449496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Arial"/>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Arial"/>
              </a:rPr>
              <a:t>DGD BAPSO – Service formation des usagers – 2025</a:t>
            </a:r>
            <a:endParaRPr lang="fr-FR" sz="1200" b="0" u="none" strike="noStrike">
              <a:solidFill>
                <a:srgbClr val="000000"/>
              </a:solidFill>
              <a:effectLst/>
              <a:uFillTx/>
              <a:latin typeface="Times New Roman"/>
            </a:endParaRPr>
          </a:p>
        </p:txBody>
      </p:sp>
      <p:sp>
        <p:nvSpPr>
          <p:cNvPr id="3" name="PlaceHolder 2"/>
          <p:cNvSpPr>
            <a:spLocks noGrp="1"/>
          </p:cNvSpPr>
          <p:nvPr>
            <p:ph type="sldNum" idx="27"/>
          </p:nvPr>
        </p:nvSpPr>
        <p:spPr/>
        <p:txBody>
          <a:bodyPr/>
          <a:lstStyle/>
          <a:p>
            <a:fld id="{B66C4371-677E-487A-B63C-FD9C30D005C1}" type="slidenum">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PlaceHolder 1"/>
          <p:cNvSpPr>
            <a:spLocks noGrp="1"/>
          </p:cNvSpPr>
          <p:nvPr>
            <p:ph type="sldNum" idx="93"/>
          </p:nvPr>
        </p:nvSpPr>
        <p:spPr>
          <a:xfrm>
            <a:off x="8610480" y="6356520"/>
            <a:ext cx="2742480" cy="364320"/>
          </a:xfrm>
          <a:prstGeom prst="rect">
            <a:avLst/>
          </a:prstGeom>
          <a:noFill/>
          <a:ln w="0">
            <a:noFill/>
          </a:ln>
        </p:spPr>
        <p:txBody>
          <a:bodyPr lIns="91440" tIns="45720" rIns="91440" bIns="45720" anchor="ctr">
            <a:noAutofit/>
          </a:bodyPr>
          <a:lstStyle>
            <a:lvl1pPr indent="0" algn="r" defTabSz="914400">
              <a:lnSpc>
                <a:spcPct val="150000"/>
              </a:lnSpc>
              <a:buNone/>
              <a:tabLst>
                <a:tab pos="0" algn="l"/>
              </a:tabLst>
              <a:defRPr lang="fr-FR" sz="1200" b="0" u="none" strike="noStrike" spc="99">
                <a:solidFill>
                  <a:schemeClr val="dk1">
                    <a:tint val="75000"/>
                  </a:schemeClr>
                </a:solidFill>
                <a:effectLst/>
                <a:uFillTx/>
                <a:latin typeface="Arial"/>
              </a:defRPr>
            </a:lvl1pPr>
          </a:lstStyle>
          <a:p>
            <a:pPr indent="0" algn="r" defTabSz="914400">
              <a:lnSpc>
                <a:spcPct val="150000"/>
              </a:lnSpc>
              <a:buNone/>
              <a:tabLst>
                <a:tab pos="0" algn="l"/>
              </a:tabLst>
            </a:pPr>
            <a:fld id="{0AFEE1AC-A98B-448F-9133-29601C4E51B6}" type="slidenum">
              <a:rPr lang="fr-FR" sz="1200" b="0" u="none" strike="noStrike" spc="99">
                <a:solidFill>
                  <a:schemeClr val="dk1">
                    <a:tint val="75000"/>
                  </a:schemeClr>
                </a:solidFill>
                <a:effectLst/>
                <a:uFillTx/>
                <a:latin typeface="Arial"/>
              </a:rPr>
              <a:t>44</a:t>
            </a:fld>
            <a:endParaRPr lang="fr-FR" sz="1200" b="0" u="none" strike="noStrike">
              <a:solidFill>
                <a:srgbClr val="000000"/>
              </a:solidFill>
              <a:effectLst/>
              <a:uFillTx/>
              <a:latin typeface="Times New Roman"/>
            </a:endParaRPr>
          </a:p>
        </p:txBody>
      </p:sp>
      <p:sp>
        <p:nvSpPr>
          <p:cNvPr id="431" name="ZoneTexte 1"/>
          <p:cNvSpPr/>
          <p:nvPr/>
        </p:nvSpPr>
        <p:spPr>
          <a:xfrm>
            <a:off x="474120" y="1621080"/>
            <a:ext cx="11242800" cy="388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indent="-457200" defTabSz="914400">
              <a:lnSpc>
                <a:spcPct val="150000"/>
              </a:lnSpc>
              <a:buClr>
                <a:srgbClr val="000000"/>
              </a:buClr>
              <a:buFont typeface="Arial"/>
              <a:buChar char="•"/>
            </a:pPr>
            <a:r>
              <a:rPr lang="fr-FR" sz="2800" b="0" u="none" strike="noStrike" spc="99">
                <a:solidFill>
                  <a:schemeClr val="dk1"/>
                </a:solidFill>
                <a:effectLst/>
                <a:uFillTx/>
                <a:latin typeface="Arial"/>
                <a:ea typeface="Verdana"/>
              </a:rPr>
              <a:t>Vérifier si le contenu généré provient de sources existantes et </a:t>
            </a:r>
            <a:r>
              <a:rPr lang="fr-FR" sz="2800" b="0" u="sng" strike="noStrike" spc="99">
                <a:solidFill>
                  <a:schemeClr val="dk1"/>
                </a:solidFill>
                <a:effectLst/>
                <a:uFillTx/>
                <a:latin typeface="Arial"/>
                <a:ea typeface="Verdana"/>
              </a:rPr>
              <a:t>ajouter les références appropriées le cas échéant</a:t>
            </a:r>
            <a:r>
              <a:rPr lang="fr-FR" sz="2800" b="0" u="none" strike="noStrike" spc="99">
                <a:solidFill>
                  <a:schemeClr val="dk1"/>
                </a:solidFill>
                <a:effectLst/>
                <a:uFillTx/>
                <a:latin typeface="Arial"/>
                <a:ea typeface="Verdana"/>
              </a:rPr>
              <a:t>. </a:t>
            </a:r>
            <a:endParaRPr lang="fr-FR" sz="2800" b="0" u="none" strike="noStrike">
              <a:solidFill>
                <a:srgbClr val="000000"/>
              </a:solidFill>
              <a:effectLst/>
              <a:uFillTx/>
              <a:latin typeface="Arial"/>
            </a:endParaRPr>
          </a:p>
          <a:p>
            <a:pPr marL="457200" indent="-457200" defTabSz="914400">
              <a:lnSpc>
                <a:spcPct val="150000"/>
              </a:lnSpc>
              <a:buClr>
                <a:srgbClr val="000000"/>
              </a:buClr>
              <a:buFont typeface="Arial"/>
              <a:buChar char="•"/>
            </a:pPr>
            <a:r>
              <a:rPr lang="fr-FR" sz="2800" b="0" u="sng" strike="noStrike" spc="99">
                <a:solidFill>
                  <a:schemeClr val="dk1"/>
                </a:solidFill>
                <a:effectLst/>
                <a:uFillTx/>
                <a:latin typeface="Arial"/>
                <a:ea typeface="Verdana"/>
              </a:rPr>
              <a:t>Mentionner le recours à une IA générative</a:t>
            </a:r>
            <a:r>
              <a:rPr lang="fr-FR" sz="2800" b="0" u="none" strike="noStrike" spc="99">
                <a:solidFill>
                  <a:schemeClr val="dk1"/>
                </a:solidFill>
                <a:effectLst/>
                <a:uFillTx/>
                <a:latin typeface="Arial"/>
                <a:ea typeface="Verdana"/>
              </a:rPr>
              <a:t>, ainsi que le nom de cette dernière, et identifier les parties générées par l’IA ou avec l’aide de l’IA. </a:t>
            </a:r>
            <a:endParaRPr lang="fr-FR" sz="2800" b="0" u="none" strike="noStrike">
              <a:solidFill>
                <a:srgbClr val="000000"/>
              </a:solidFill>
              <a:effectLst/>
              <a:uFillTx/>
              <a:latin typeface="Arial"/>
            </a:endParaRPr>
          </a:p>
          <a:p>
            <a:pPr marL="457200" indent="-457200" defTabSz="914400">
              <a:lnSpc>
                <a:spcPct val="150000"/>
              </a:lnSpc>
              <a:buClr>
                <a:srgbClr val="000000"/>
              </a:buClr>
              <a:buFont typeface="Arial"/>
              <a:buChar char="•"/>
            </a:pPr>
            <a:r>
              <a:rPr lang="fr-FR" sz="2800" b="0" u="none" strike="noStrike" spc="99">
                <a:solidFill>
                  <a:schemeClr val="dk1"/>
                </a:solidFill>
                <a:effectLst/>
                <a:uFillTx/>
                <a:latin typeface="Arial"/>
                <a:ea typeface="Verdana"/>
              </a:rPr>
              <a:t>Si une source n'est pas correctement citée, </a:t>
            </a:r>
            <a:r>
              <a:rPr lang="fr-FR" sz="2800" b="0" u="sng" strike="noStrike" spc="99">
                <a:solidFill>
                  <a:schemeClr val="dk1"/>
                </a:solidFill>
                <a:effectLst/>
                <a:uFillTx/>
                <a:latin typeface="Arial"/>
                <a:ea typeface="Verdana"/>
              </a:rPr>
              <a:t>il s'agit de plagiat</a:t>
            </a:r>
            <a:r>
              <a:rPr lang="fr-FR" sz="2800" b="0" u="none" strike="noStrike" spc="99">
                <a:solidFill>
                  <a:schemeClr val="dk1"/>
                </a:solidFill>
                <a:effectLst/>
                <a:uFillTx/>
                <a:latin typeface="Arial"/>
                <a:ea typeface="Verdana"/>
              </a:rPr>
              <a:t>.</a:t>
            </a:r>
            <a:endParaRPr lang="fr-FR" sz="2800" b="0" u="none" strike="noStrike">
              <a:solidFill>
                <a:srgbClr val="000000"/>
              </a:solidFill>
              <a:effectLst/>
              <a:uFillTx/>
              <a:latin typeface="Arial"/>
            </a:endParaRPr>
          </a:p>
        </p:txBody>
      </p:sp>
      <p:sp>
        <p:nvSpPr>
          <p:cNvPr id="432" name="ZoneTexte 5"/>
          <p:cNvSpPr/>
          <p:nvPr/>
        </p:nvSpPr>
        <p:spPr>
          <a:xfrm>
            <a:off x="1887120" y="274680"/>
            <a:ext cx="8416800" cy="9007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50000"/>
              </a:lnSpc>
            </a:pPr>
            <a:r>
              <a:rPr lang="fr-FR" sz="4000" b="1" u="none" strike="noStrike" spc="99">
                <a:solidFill>
                  <a:schemeClr val="dk1"/>
                </a:solidFill>
                <a:effectLst/>
                <a:uFillTx/>
                <a:latin typeface="Arial"/>
                <a:ea typeface="Verdana"/>
              </a:rPr>
              <a:t>Préconisations pour étudiant·es</a:t>
            </a:r>
            <a:endParaRPr lang="fr-FR" sz="4000" b="0" u="none" strike="noStrike">
              <a:solidFill>
                <a:srgbClr val="000000"/>
              </a:solidFill>
              <a:effectLst/>
              <a:uFillTx/>
              <a:latin typeface="Arial"/>
            </a:endParaRPr>
          </a:p>
        </p:txBody>
      </p:sp>
      <p:sp>
        <p:nvSpPr>
          <p:cNvPr id="433" name="PlaceHolder 2"/>
          <p:cNvSpPr>
            <a:spLocks noGrp="1"/>
          </p:cNvSpPr>
          <p:nvPr>
            <p:ph type="ftr" idx="94"/>
          </p:nvPr>
        </p:nvSpPr>
        <p:spPr>
          <a:xfrm>
            <a:off x="3848040" y="6356520"/>
            <a:ext cx="449496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Arial"/>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Arial"/>
              </a:rPr>
              <a:t>DGD BAPSO – Service formation des usagers – 2025</a:t>
            </a:r>
            <a:endParaRPr lang="fr-FR" sz="1200" b="0" u="none" strike="noStrike">
              <a:solidFill>
                <a:srgbClr val="000000"/>
              </a:solidFill>
              <a:effectLst/>
              <a:uFillTx/>
              <a:latin typeface="Times New Roman"/>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PlaceHolder 1"/>
          <p:cNvSpPr>
            <a:spLocks noGrp="1"/>
          </p:cNvSpPr>
          <p:nvPr>
            <p:ph/>
          </p:nvPr>
        </p:nvSpPr>
        <p:spPr>
          <a:xfrm>
            <a:off x="519120" y="1544040"/>
            <a:ext cx="11138760" cy="3725640"/>
          </a:xfrm>
          <a:prstGeom prst="rect">
            <a:avLst/>
          </a:prstGeom>
          <a:noFill/>
          <a:ln w="0">
            <a:noFill/>
          </a:ln>
        </p:spPr>
        <p:txBody>
          <a:bodyPr lIns="91440" tIns="45720" rIns="91440" bIns="45720" anchor="t">
            <a:normAutofit/>
          </a:bodyPr>
          <a:lstStyle/>
          <a:p>
            <a:pPr marL="228600" indent="-228600" defTabSz="914400">
              <a:lnSpc>
                <a:spcPct val="150000"/>
              </a:lnSpc>
              <a:spcBef>
                <a:spcPts val="1001"/>
              </a:spcBef>
              <a:buClr>
                <a:srgbClr val="404040"/>
              </a:buClr>
              <a:buFont typeface="Arial"/>
              <a:buChar char="•"/>
            </a:pPr>
            <a:r>
              <a:rPr lang="fr-FR" sz="2800" b="0" u="none" strike="noStrike" spc="99">
                <a:solidFill>
                  <a:schemeClr val="dk1">
                    <a:lumMod val="75000"/>
                    <a:lumOff val="25000"/>
                  </a:schemeClr>
                </a:solidFill>
                <a:effectLst/>
                <a:uFillTx/>
                <a:latin typeface="Arial"/>
              </a:rPr>
              <a:t>Exemples : copier-coller, paraphrase, citation directe…</a:t>
            </a:r>
            <a:endParaRPr lang="fr-FR" sz="2800" b="0" u="none" strike="noStrike">
              <a:solidFill>
                <a:srgbClr val="000000"/>
              </a:solidFill>
              <a:effectLst/>
              <a:uFillTx/>
              <a:latin typeface="Arial"/>
            </a:endParaRPr>
          </a:p>
          <a:p>
            <a:pPr marL="228600" indent="-228600" defTabSz="914400">
              <a:lnSpc>
                <a:spcPct val="150000"/>
              </a:lnSpc>
              <a:spcBef>
                <a:spcPts val="1001"/>
              </a:spcBef>
              <a:buClr>
                <a:srgbClr val="404040"/>
              </a:buClr>
              <a:buFont typeface="Arial"/>
              <a:buChar char="•"/>
            </a:pPr>
            <a:r>
              <a:rPr lang="fr-FR" sz="2800" b="0" u="none" strike="noStrike" spc="99">
                <a:solidFill>
                  <a:schemeClr val="dk1">
                    <a:lumMod val="75000"/>
                    <a:lumOff val="25000"/>
                  </a:schemeClr>
                </a:solidFill>
                <a:effectLst/>
                <a:uFillTx/>
                <a:latin typeface="Arial"/>
              </a:rPr>
              <a:t>Sanctions graduées selon gravité : </a:t>
            </a:r>
            <a:endParaRPr lang="fr-FR" sz="2800" b="0" u="none" strike="noStrike">
              <a:solidFill>
                <a:srgbClr val="000000"/>
              </a:solidFill>
              <a:effectLst/>
              <a:uFillTx/>
              <a:latin typeface="Arial"/>
            </a:endParaRPr>
          </a:p>
          <a:p>
            <a:pPr marL="685800" lvl="1" indent="-228600" defTabSz="914400">
              <a:lnSpc>
                <a:spcPct val="150000"/>
              </a:lnSpc>
              <a:spcBef>
                <a:spcPts val="499"/>
              </a:spcBef>
              <a:buClr>
                <a:srgbClr val="404040"/>
              </a:buClr>
              <a:buFont typeface="Arial"/>
              <a:buChar char="•"/>
            </a:pPr>
            <a:r>
              <a:rPr lang="fr-FR" sz="2400" b="0" u="none" strike="noStrike" spc="99">
                <a:solidFill>
                  <a:schemeClr val="dk1">
                    <a:lumMod val="75000"/>
                    <a:lumOff val="25000"/>
                  </a:schemeClr>
                </a:solidFill>
                <a:effectLst/>
                <a:uFillTx/>
                <a:latin typeface="Arial"/>
              </a:rPr>
              <a:t>Mauvaise note et échec du diplôme</a:t>
            </a:r>
            <a:endParaRPr lang="fr-FR" sz="2400" b="0" u="none" strike="noStrike">
              <a:solidFill>
                <a:srgbClr val="000000"/>
              </a:solidFill>
              <a:effectLst/>
              <a:uFillTx/>
              <a:latin typeface="Arial"/>
            </a:endParaRPr>
          </a:p>
          <a:p>
            <a:pPr marL="685800" lvl="1" indent="-228600" defTabSz="914400">
              <a:lnSpc>
                <a:spcPct val="150000"/>
              </a:lnSpc>
              <a:spcBef>
                <a:spcPts val="499"/>
              </a:spcBef>
              <a:buClr>
                <a:srgbClr val="404040"/>
              </a:buClr>
              <a:buFont typeface="Arial"/>
              <a:buChar char="•"/>
            </a:pPr>
            <a:r>
              <a:rPr lang="fr-FR" sz="2400" b="0" u="none" strike="noStrike" spc="99">
                <a:solidFill>
                  <a:schemeClr val="dk1">
                    <a:lumMod val="75000"/>
                    <a:lumOff val="25000"/>
                  </a:schemeClr>
                </a:solidFill>
                <a:effectLst/>
                <a:uFillTx/>
                <a:latin typeface="Arial"/>
              </a:rPr>
              <a:t>Exclusion de tout établissement d’ESR (jusqu’à 5 ans) </a:t>
            </a:r>
            <a:endParaRPr lang="fr-FR" sz="2400" b="0" u="none" strike="noStrike">
              <a:solidFill>
                <a:srgbClr val="000000"/>
              </a:solidFill>
              <a:effectLst/>
              <a:uFillTx/>
              <a:latin typeface="Arial"/>
            </a:endParaRPr>
          </a:p>
          <a:p>
            <a:pPr marL="685800" lvl="1" indent="-228600" defTabSz="914400">
              <a:lnSpc>
                <a:spcPct val="150000"/>
              </a:lnSpc>
              <a:spcBef>
                <a:spcPts val="499"/>
              </a:spcBef>
              <a:buClr>
                <a:srgbClr val="404040"/>
              </a:buClr>
              <a:buFont typeface="Arial"/>
              <a:buChar char="•"/>
            </a:pPr>
            <a:r>
              <a:rPr lang="fr-FR" sz="2400" b="0" u="none" strike="noStrike" spc="99">
                <a:solidFill>
                  <a:schemeClr val="dk1">
                    <a:lumMod val="75000"/>
                    <a:lumOff val="25000"/>
                  </a:schemeClr>
                </a:solidFill>
                <a:effectLst/>
                <a:uFillTx/>
                <a:latin typeface="Arial"/>
              </a:rPr>
              <a:t>Poursuites judiciaires jusqu’à 3 ans de prison et 300 000 € d’amende</a:t>
            </a:r>
            <a:endParaRPr lang="fr-FR" sz="2400" b="0" u="none" strike="noStrike">
              <a:solidFill>
                <a:srgbClr val="000000"/>
              </a:solidFill>
              <a:effectLst/>
              <a:uFillTx/>
              <a:latin typeface="Arial"/>
            </a:endParaRPr>
          </a:p>
          <a:p>
            <a:pPr indent="0" defTabSz="914400">
              <a:lnSpc>
                <a:spcPct val="150000"/>
              </a:lnSpc>
              <a:spcBef>
                <a:spcPts val="1001"/>
              </a:spcBef>
              <a:buNone/>
              <a:tabLst>
                <a:tab pos="0" algn="l"/>
              </a:tabLst>
            </a:pPr>
            <a:endParaRPr lang="fr-FR" sz="2800" b="0" u="none" strike="noStrike">
              <a:solidFill>
                <a:srgbClr val="000000"/>
              </a:solidFill>
              <a:effectLst/>
              <a:uFillTx/>
              <a:latin typeface="Arial"/>
            </a:endParaRPr>
          </a:p>
        </p:txBody>
      </p:sp>
      <p:sp>
        <p:nvSpPr>
          <p:cNvPr id="435" name="Titre 5"/>
          <p:cNvSpPr/>
          <p:nvPr/>
        </p:nvSpPr>
        <p:spPr>
          <a:xfrm>
            <a:off x="875520" y="275040"/>
            <a:ext cx="10514880" cy="759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ctr" defTabSz="914400">
              <a:lnSpc>
                <a:spcPct val="150000"/>
              </a:lnSpc>
            </a:pPr>
            <a:r>
              <a:rPr lang="fr-FR" sz="4000" b="1" u="none" strike="noStrike" spc="300">
                <a:solidFill>
                  <a:schemeClr val="dk1">
                    <a:lumMod val="85000"/>
                    <a:lumOff val="15000"/>
                  </a:schemeClr>
                </a:solidFill>
                <a:effectLst/>
                <a:uFillTx/>
                <a:latin typeface="Arial"/>
                <a:ea typeface="Verdana"/>
              </a:rPr>
              <a:t>III – 3. </a:t>
            </a:r>
            <a:r>
              <a:rPr lang="fr-FR" sz="4000" b="1" u="none" strike="noStrike" spc="99">
                <a:solidFill>
                  <a:schemeClr val="dk1">
                    <a:lumMod val="85000"/>
                    <a:lumOff val="15000"/>
                  </a:schemeClr>
                </a:solidFill>
                <a:effectLst/>
                <a:uFillTx/>
                <a:latin typeface="Arial"/>
                <a:ea typeface="Verdana"/>
              </a:rPr>
              <a:t>Citation et plagiat</a:t>
            </a:r>
            <a:endParaRPr lang="fr-FR" sz="4000" b="0" u="none" strike="noStrike">
              <a:solidFill>
                <a:srgbClr val="000000"/>
              </a:solidFill>
              <a:effectLst/>
              <a:uFillTx/>
              <a:latin typeface="Arial"/>
            </a:endParaRPr>
          </a:p>
        </p:txBody>
      </p:sp>
      <p:sp>
        <p:nvSpPr>
          <p:cNvPr id="436" name="Titre 5"/>
          <p:cNvSpPr/>
          <p:nvPr/>
        </p:nvSpPr>
        <p:spPr>
          <a:xfrm>
            <a:off x="124920" y="95400"/>
            <a:ext cx="3413160" cy="354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50000"/>
              </a:lnSpc>
            </a:pPr>
            <a:r>
              <a:rPr lang="fr-FR" sz="1600" b="1" u="none" strike="noStrike">
                <a:solidFill>
                  <a:schemeClr val="dk1">
                    <a:lumMod val="85000"/>
                    <a:lumOff val="15000"/>
                  </a:schemeClr>
                </a:solidFill>
                <a:effectLst/>
                <a:uFillTx/>
                <a:latin typeface="Arial"/>
                <a:ea typeface="Verdana"/>
              </a:rPr>
              <a:t>III – 3</a:t>
            </a:r>
            <a:endParaRPr lang="fr-FR" sz="1600" b="0" u="none" strike="noStrike">
              <a:solidFill>
                <a:srgbClr val="000000"/>
              </a:solidFill>
              <a:effectLst/>
              <a:uFillTx/>
              <a:latin typeface="Arial"/>
            </a:endParaRPr>
          </a:p>
        </p:txBody>
      </p:sp>
      <p:sp>
        <p:nvSpPr>
          <p:cNvPr id="437" name="PlaceHolder 2"/>
          <p:cNvSpPr>
            <a:spLocks noGrp="1"/>
          </p:cNvSpPr>
          <p:nvPr>
            <p:ph type="ftr" idx="95"/>
          </p:nvPr>
        </p:nvSpPr>
        <p:spPr>
          <a:xfrm>
            <a:off x="3848040" y="6356520"/>
            <a:ext cx="449496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Arial"/>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Arial"/>
              </a:rPr>
              <a:t>DGD BAPSO – Service formation des usagers – 2025</a:t>
            </a:r>
            <a:endParaRPr lang="fr-FR" sz="1200" b="0" u="none" strike="noStrike">
              <a:solidFill>
                <a:srgbClr val="000000"/>
              </a:solidFill>
              <a:effectLst/>
              <a:uFillTx/>
              <a:latin typeface="Times New Roman"/>
            </a:endParaRPr>
          </a:p>
        </p:txBody>
      </p:sp>
      <p:sp>
        <p:nvSpPr>
          <p:cNvPr id="4" name="PlaceHolder 3"/>
          <p:cNvSpPr>
            <a:spLocks noGrp="1"/>
          </p:cNvSpPr>
          <p:nvPr>
            <p:ph type="sldNum" idx="33"/>
          </p:nvPr>
        </p:nvSpPr>
        <p:spPr/>
        <p:txBody>
          <a:bodyPr/>
          <a:lstStyle/>
          <a:p>
            <a:fld id="{F282D7B6-2891-469A-8B24-317E47EDE4C2}" type="slidenum">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PlaceHolder 1"/>
          <p:cNvSpPr>
            <a:spLocks noGrp="1"/>
          </p:cNvSpPr>
          <p:nvPr>
            <p:ph/>
          </p:nvPr>
        </p:nvSpPr>
        <p:spPr>
          <a:xfrm>
            <a:off x="419400" y="913320"/>
            <a:ext cx="11434680" cy="663840"/>
          </a:xfrm>
          <a:prstGeom prst="rect">
            <a:avLst/>
          </a:prstGeom>
          <a:noFill/>
          <a:ln w="0">
            <a:noFill/>
          </a:ln>
        </p:spPr>
        <p:txBody>
          <a:bodyPr lIns="91440" tIns="45720" rIns="91440" bIns="45720" anchor="t">
            <a:noAutofit/>
          </a:bodyPr>
          <a:lstStyle/>
          <a:p>
            <a:pPr indent="0" defTabSz="914400">
              <a:lnSpc>
                <a:spcPct val="150000"/>
              </a:lnSpc>
              <a:spcBef>
                <a:spcPts val="1001"/>
              </a:spcBef>
              <a:buNone/>
              <a:tabLst>
                <a:tab pos="0" algn="l"/>
              </a:tabLst>
            </a:pPr>
            <a:r>
              <a:rPr lang="fr-FR" sz="2400" b="1" u="none" strike="noStrike" spc="99">
                <a:solidFill>
                  <a:schemeClr val="dk1">
                    <a:lumMod val="85000"/>
                    <a:lumOff val="15000"/>
                  </a:schemeClr>
                </a:solidFill>
                <a:effectLst/>
                <a:uFillTx/>
                <a:latin typeface="Arial"/>
                <a:ea typeface="Verdana"/>
              </a:rPr>
              <a:t>SOIT</a:t>
            </a:r>
            <a:r>
              <a:rPr lang="fr-FR" sz="2400" b="0" u="none" strike="noStrike" spc="99">
                <a:solidFill>
                  <a:schemeClr val="dk1">
                    <a:lumMod val="85000"/>
                    <a:lumOff val="15000"/>
                  </a:schemeClr>
                </a:solidFill>
                <a:effectLst/>
                <a:uFillTx/>
                <a:latin typeface="Arial"/>
                <a:ea typeface="Verdana"/>
              </a:rPr>
              <a:t> : En mentionnant son usage dans une annexe « méthodologie » :</a:t>
            </a:r>
            <a:endParaRPr lang="fr-FR" sz="2400" b="0" u="none" strike="noStrike">
              <a:solidFill>
                <a:srgbClr val="000000"/>
              </a:solidFill>
              <a:effectLst/>
              <a:uFillTx/>
              <a:latin typeface="Arial"/>
            </a:endParaRPr>
          </a:p>
        </p:txBody>
      </p:sp>
      <p:sp>
        <p:nvSpPr>
          <p:cNvPr id="439" name="ZoneTexte 6"/>
          <p:cNvSpPr/>
          <p:nvPr/>
        </p:nvSpPr>
        <p:spPr>
          <a:xfrm>
            <a:off x="3499560" y="328680"/>
            <a:ext cx="5192640" cy="5839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fr-FR" sz="3200" b="1" u="none" strike="noStrike" spc="150">
                <a:solidFill>
                  <a:schemeClr val="dk1"/>
                </a:solidFill>
                <a:effectLst/>
                <a:uFillTx/>
                <a:latin typeface="Arial"/>
                <a:ea typeface="Verdana"/>
              </a:rPr>
              <a:t>Comment citer une IA ?</a:t>
            </a:r>
            <a:endParaRPr lang="fr-FR" sz="3200" b="0" u="none" strike="noStrike">
              <a:solidFill>
                <a:srgbClr val="000000"/>
              </a:solidFill>
              <a:effectLst/>
              <a:uFillTx/>
              <a:latin typeface="Arial"/>
            </a:endParaRPr>
          </a:p>
        </p:txBody>
      </p:sp>
      <p:sp>
        <p:nvSpPr>
          <p:cNvPr id="440" name="ZoneTexte 1"/>
          <p:cNvSpPr/>
          <p:nvPr/>
        </p:nvSpPr>
        <p:spPr>
          <a:xfrm>
            <a:off x="4542840" y="3556080"/>
            <a:ext cx="183960" cy="3686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endParaRPr lang="fr-FR" sz="1800" b="0" u="none" strike="noStrike">
              <a:solidFill>
                <a:schemeClr val="dk1"/>
              </a:solidFill>
              <a:effectLst/>
              <a:uFillTx/>
              <a:latin typeface="Calibri"/>
            </a:endParaRPr>
          </a:p>
        </p:txBody>
      </p:sp>
      <p:sp>
        <p:nvSpPr>
          <p:cNvPr id="441" name="ZoneTexte 5"/>
          <p:cNvSpPr/>
          <p:nvPr/>
        </p:nvSpPr>
        <p:spPr>
          <a:xfrm>
            <a:off x="419400" y="1476360"/>
            <a:ext cx="11588760" cy="5563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3080" indent="-343080" defTabSz="914400">
              <a:lnSpc>
                <a:spcPct val="150000"/>
              </a:lnSpc>
              <a:buClr>
                <a:srgbClr val="000000"/>
              </a:buClr>
              <a:buFont typeface="Arial"/>
              <a:buChar char="•"/>
            </a:pPr>
            <a:r>
              <a:rPr lang="fr-FR" sz="2400" b="0" i="1" u="none" strike="noStrike" spc="99">
                <a:solidFill>
                  <a:schemeClr val="dk1"/>
                </a:solidFill>
                <a:effectLst/>
                <a:uFillTx/>
                <a:latin typeface="Arial"/>
                <a:ea typeface="Verdana"/>
              </a:rPr>
              <a:t>Usage</a:t>
            </a:r>
            <a:r>
              <a:rPr lang="fr-FR" sz="2400" b="0" u="none" strike="noStrike" spc="99">
                <a:solidFill>
                  <a:schemeClr val="dk1"/>
                </a:solidFill>
                <a:effectLst/>
                <a:uFillTx/>
                <a:latin typeface="Arial"/>
                <a:ea typeface="Verdana"/>
              </a:rPr>
              <a:t> : génération de contenu (liste)</a:t>
            </a:r>
            <a:endParaRPr lang="fr-FR" sz="2400" b="0" u="none" strike="noStrike">
              <a:solidFill>
                <a:srgbClr val="000000"/>
              </a:solidFill>
              <a:effectLst/>
              <a:uFillTx/>
              <a:latin typeface="Arial"/>
            </a:endParaRPr>
          </a:p>
          <a:p>
            <a:pPr marL="343080" indent="-343080" defTabSz="914400">
              <a:lnSpc>
                <a:spcPct val="150000"/>
              </a:lnSpc>
              <a:buClr>
                <a:srgbClr val="000000"/>
              </a:buClr>
              <a:buFont typeface="Arial"/>
              <a:buChar char="•"/>
            </a:pPr>
            <a:r>
              <a:rPr lang="fr-FR" sz="2400" b="0" i="1" u="none" strike="noStrike" spc="99">
                <a:solidFill>
                  <a:schemeClr val="dk1"/>
                </a:solidFill>
                <a:effectLst/>
                <a:uFillTx/>
                <a:latin typeface="Arial"/>
                <a:ea typeface="Verdana"/>
              </a:rPr>
              <a:t>Prompt</a:t>
            </a:r>
            <a:r>
              <a:rPr lang="fr-FR" sz="2400" b="0" u="none" strike="noStrike" spc="99">
                <a:solidFill>
                  <a:schemeClr val="dk1"/>
                </a:solidFill>
                <a:effectLst/>
                <a:uFillTx/>
                <a:latin typeface="Arial"/>
                <a:ea typeface="Verdana"/>
              </a:rPr>
              <a:t> : Quels sont les avantages et les points de vigilances à prendre en compte en tant qu'étudiant à l'université lorsqu'on utilise des outils d'intelligence artificielle pour des recherches documentaires dans le cadre de travaux universitaires (exposé, rapport, mémoire, thèse...) ?</a:t>
            </a:r>
            <a:endParaRPr lang="fr-FR" sz="2400" b="0" u="none" strike="noStrike">
              <a:solidFill>
                <a:srgbClr val="000000"/>
              </a:solidFill>
              <a:effectLst/>
              <a:uFillTx/>
              <a:latin typeface="Arial"/>
            </a:endParaRPr>
          </a:p>
          <a:p>
            <a:pPr marL="343080" indent="-343080" defTabSz="914400">
              <a:lnSpc>
                <a:spcPct val="150000"/>
              </a:lnSpc>
              <a:buClr>
                <a:srgbClr val="000000"/>
              </a:buClr>
              <a:buFont typeface="Arial"/>
              <a:buChar char="•"/>
            </a:pPr>
            <a:r>
              <a:rPr lang="fr-FR" sz="2400" b="0" i="1" u="none" strike="noStrike" spc="99">
                <a:solidFill>
                  <a:schemeClr val="dk1"/>
                </a:solidFill>
                <a:effectLst/>
                <a:uFillTx/>
                <a:latin typeface="Arial"/>
                <a:ea typeface="Verdana"/>
              </a:rPr>
              <a:t>IA</a:t>
            </a:r>
            <a:r>
              <a:rPr lang="fr-FR" sz="2400" b="0" u="none" strike="noStrike" spc="99">
                <a:solidFill>
                  <a:schemeClr val="dk1"/>
                </a:solidFill>
                <a:effectLst/>
                <a:uFillTx/>
                <a:latin typeface="Arial"/>
                <a:ea typeface="Verdana"/>
              </a:rPr>
              <a:t> : ChatGPT, version GPT-5 (2025)</a:t>
            </a:r>
            <a:endParaRPr lang="fr-FR" sz="2400" b="0" u="none" strike="noStrike">
              <a:solidFill>
                <a:srgbClr val="000000"/>
              </a:solidFill>
              <a:effectLst/>
              <a:uFillTx/>
              <a:latin typeface="Arial"/>
            </a:endParaRPr>
          </a:p>
          <a:p>
            <a:pPr marL="343080" indent="-343080" defTabSz="914400">
              <a:lnSpc>
                <a:spcPct val="150000"/>
              </a:lnSpc>
              <a:buClr>
                <a:srgbClr val="000000"/>
              </a:buClr>
              <a:buFont typeface="Arial"/>
              <a:buChar char="•"/>
            </a:pPr>
            <a:r>
              <a:rPr lang="fr-FR" sz="2400" b="0" i="1" u="none" strike="noStrike" spc="99">
                <a:solidFill>
                  <a:schemeClr val="dk1"/>
                </a:solidFill>
                <a:effectLst/>
                <a:uFillTx/>
                <a:latin typeface="Arial"/>
                <a:ea typeface="Verdana"/>
              </a:rPr>
              <a:t>Développeur</a:t>
            </a:r>
            <a:r>
              <a:rPr lang="fr-FR" sz="2400" b="0" u="none" strike="noStrike" spc="99">
                <a:solidFill>
                  <a:schemeClr val="dk1"/>
                </a:solidFill>
                <a:effectLst/>
                <a:uFillTx/>
                <a:latin typeface="Arial"/>
                <a:ea typeface="Verdana"/>
              </a:rPr>
              <a:t> : OpenAI</a:t>
            </a:r>
            <a:endParaRPr lang="fr-FR" sz="2400" b="0" u="none" strike="noStrike">
              <a:solidFill>
                <a:srgbClr val="000000"/>
              </a:solidFill>
              <a:effectLst/>
              <a:uFillTx/>
              <a:latin typeface="Arial"/>
            </a:endParaRPr>
          </a:p>
          <a:p>
            <a:pPr marL="343080" indent="-343080" defTabSz="914400">
              <a:lnSpc>
                <a:spcPct val="150000"/>
              </a:lnSpc>
              <a:buClr>
                <a:srgbClr val="000000"/>
              </a:buClr>
              <a:buFont typeface="Arial"/>
              <a:buChar char="•"/>
            </a:pPr>
            <a:r>
              <a:rPr lang="fr-FR" sz="2400" b="0" i="1" u="none" strike="noStrike" spc="99">
                <a:solidFill>
                  <a:schemeClr val="dk1"/>
                </a:solidFill>
                <a:effectLst/>
                <a:uFillTx/>
                <a:latin typeface="Arial"/>
                <a:ea typeface="Verdana"/>
              </a:rPr>
              <a:t>Date de consultation </a:t>
            </a:r>
            <a:r>
              <a:rPr lang="fr-FR" sz="2400" b="0" u="none" strike="noStrike" spc="99">
                <a:solidFill>
                  <a:schemeClr val="dk1"/>
                </a:solidFill>
                <a:effectLst/>
                <a:uFillTx/>
                <a:latin typeface="Arial"/>
                <a:ea typeface="Verdana"/>
              </a:rPr>
              <a:t>: Consulté le 30 octobre 2025</a:t>
            </a:r>
            <a:endParaRPr lang="fr-FR" sz="2400" b="0" u="none" strike="noStrike">
              <a:solidFill>
                <a:srgbClr val="000000"/>
              </a:solidFill>
              <a:effectLst/>
              <a:uFillTx/>
              <a:latin typeface="Arial"/>
            </a:endParaRPr>
          </a:p>
          <a:p>
            <a:pPr marL="343080" indent="-343080" defTabSz="914400">
              <a:lnSpc>
                <a:spcPct val="150000"/>
              </a:lnSpc>
              <a:buClr>
                <a:srgbClr val="000000"/>
              </a:buClr>
              <a:buFont typeface="Arial"/>
              <a:buChar char="•"/>
            </a:pPr>
            <a:r>
              <a:rPr lang="fr-FR" sz="2400" b="0" i="1" u="none" strike="noStrike" spc="99">
                <a:solidFill>
                  <a:schemeClr val="dk1"/>
                </a:solidFill>
                <a:effectLst/>
                <a:uFillTx/>
                <a:latin typeface="Arial"/>
                <a:ea typeface="Verdana"/>
              </a:rPr>
              <a:t>Lien</a:t>
            </a:r>
            <a:r>
              <a:rPr lang="fr-FR" sz="2400" b="0" u="none" strike="noStrike" spc="99">
                <a:solidFill>
                  <a:schemeClr val="dk1"/>
                </a:solidFill>
                <a:effectLst/>
                <a:uFillTx/>
                <a:latin typeface="Arial"/>
                <a:ea typeface="Verdana"/>
              </a:rPr>
              <a:t> : </a:t>
            </a:r>
            <a:r>
              <a:rPr lang="fr-FR" sz="2400" b="0" u="sng" strike="noStrike" spc="99">
                <a:solidFill>
                  <a:schemeClr val="dk1"/>
                </a:solidFill>
                <a:effectLst/>
                <a:uFillTx/>
                <a:latin typeface="Arial"/>
                <a:ea typeface="Verdana"/>
                <a:hlinkClick r:id="rId2"/>
              </a:rPr>
              <a:t>https://chatgpt.com/share/690327ca-a3d0-800b-83c4-62f7528913f6</a:t>
            </a:r>
            <a:endParaRPr lang="fr-FR" sz="2400" b="0" u="none" strike="noStrike">
              <a:solidFill>
                <a:srgbClr val="000000"/>
              </a:solidFill>
              <a:effectLst/>
              <a:uFillTx/>
              <a:latin typeface="Arial"/>
            </a:endParaRPr>
          </a:p>
          <a:p>
            <a:pPr defTabSz="914400">
              <a:lnSpc>
                <a:spcPct val="150000"/>
              </a:lnSpc>
            </a:pPr>
            <a:endParaRPr lang="fr-FR" sz="2400" b="0" u="none" strike="noStrike">
              <a:solidFill>
                <a:srgbClr val="000000"/>
              </a:solidFill>
              <a:effectLst/>
              <a:uFillTx/>
              <a:latin typeface="Arial"/>
            </a:endParaRPr>
          </a:p>
        </p:txBody>
      </p:sp>
      <p:sp>
        <p:nvSpPr>
          <p:cNvPr id="442" name="Titre 5"/>
          <p:cNvSpPr/>
          <p:nvPr/>
        </p:nvSpPr>
        <p:spPr>
          <a:xfrm>
            <a:off x="124920" y="95400"/>
            <a:ext cx="3413160" cy="354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50000"/>
              </a:lnSpc>
            </a:pPr>
            <a:r>
              <a:rPr lang="fr-FR" sz="1600" b="1" u="none" strike="noStrike">
                <a:solidFill>
                  <a:schemeClr val="dk1">
                    <a:lumMod val="85000"/>
                    <a:lumOff val="15000"/>
                  </a:schemeClr>
                </a:solidFill>
                <a:effectLst/>
                <a:uFillTx/>
                <a:latin typeface="Arial"/>
                <a:ea typeface="Verdana"/>
              </a:rPr>
              <a:t>III – 3</a:t>
            </a:r>
            <a:endParaRPr lang="fr-FR" sz="1600" b="0" u="none" strike="noStrike">
              <a:solidFill>
                <a:srgbClr val="000000"/>
              </a:solidFill>
              <a:effectLst/>
              <a:uFillTx/>
              <a:latin typeface="Arial"/>
            </a:endParaRPr>
          </a:p>
        </p:txBody>
      </p:sp>
      <p:sp>
        <p:nvSpPr>
          <p:cNvPr id="443" name="PlaceHolder 2"/>
          <p:cNvSpPr>
            <a:spLocks noGrp="1"/>
          </p:cNvSpPr>
          <p:nvPr>
            <p:ph type="ftr" idx="96"/>
          </p:nvPr>
        </p:nvSpPr>
        <p:spPr>
          <a:xfrm>
            <a:off x="3848040" y="6356520"/>
            <a:ext cx="449496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Arial"/>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Arial"/>
              </a:rPr>
              <a:t>DGD BAPSO – Service formation des usagers – 2025</a:t>
            </a:r>
            <a:endParaRPr lang="fr-FR" sz="1200" b="0" u="none" strike="noStrike">
              <a:solidFill>
                <a:srgbClr val="000000"/>
              </a:solidFill>
              <a:effectLst/>
              <a:uFillTx/>
              <a:latin typeface="Times New Roman"/>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PlaceHolder 1"/>
          <p:cNvSpPr>
            <a:spLocks noGrp="1"/>
          </p:cNvSpPr>
          <p:nvPr>
            <p:ph/>
          </p:nvPr>
        </p:nvSpPr>
        <p:spPr>
          <a:xfrm>
            <a:off x="809640" y="923760"/>
            <a:ext cx="9924480" cy="1166040"/>
          </a:xfrm>
          <a:prstGeom prst="rect">
            <a:avLst/>
          </a:prstGeom>
          <a:noFill/>
          <a:ln w="0">
            <a:noFill/>
          </a:ln>
        </p:spPr>
        <p:txBody>
          <a:bodyPr lIns="91440" tIns="45720" rIns="91440" bIns="45720" anchor="t">
            <a:normAutofit lnSpcReduction="9999"/>
          </a:bodyPr>
          <a:lstStyle/>
          <a:p>
            <a:pPr indent="0" defTabSz="914400">
              <a:lnSpc>
                <a:spcPct val="150000"/>
              </a:lnSpc>
              <a:spcBef>
                <a:spcPts val="1001"/>
              </a:spcBef>
              <a:buNone/>
              <a:tabLst>
                <a:tab pos="0" algn="l"/>
              </a:tabLst>
            </a:pPr>
            <a:r>
              <a:rPr lang="fr-FR" sz="2400" b="1" u="none" strike="noStrike" spc="99">
                <a:solidFill>
                  <a:schemeClr val="dk1">
                    <a:lumMod val="85000"/>
                    <a:lumOff val="15000"/>
                  </a:schemeClr>
                </a:solidFill>
                <a:effectLst/>
                <a:uFillTx/>
                <a:latin typeface="Arial"/>
                <a:ea typeface="Verdana"/>
              </a:rPr>
              <a:t>SOIT : </a:t>
            </a:r>
            <a:r>
              <a:rPr lang="fr-FR" sz="2400" b="0" u="none" strike="noStrike" spc="99">
                <a:solidFill>
                  <a:schemeClr val="dk1">
                    <a:lumMod val="85000"/>
                    <a:lumOff val="15000"/>
                  </a:schemeClr>
                </a:solidFill>
                <a:effectLst/>
                <a:uFillTx/>
                <a:latin typeface="Arial"/>
                <a:ea typeface="Verdana"/>
              </a:rPr>
              <a:t>Sous forme de référence intégrée à votre bibliographie :</a:t>
            </a:r>
            <a:br>
              <a:rPr sz="2400"/>
            </a:br>
            <a:r>
              <a:rPr lang="fr-FR" sz="2400" b="0" u="none" strike="noStrike" spc="99">
                <a:solidFill>
                  <a:schemeClr val="dk1">
                    <a:lumMod val="85000"/>
                    <a:lumOff val="15000"/>
                  </a:schemeClr>
                </a:solidFill>
                <a:effectLst/>
                <a:uFillTx/>
                <a:latin typeface="Arial"/>
                <a:ea typeface="Verdana"/>
              </a:rPr>
              <a:t>A voir : </a:t>
            </a:r>
            <a:r>
              <a:rPr lang="fr-FR" sz="2400" b="0" u="sng" strike="noStrike" spc="99">
                <a:solidFill>
                  <a:schemeClr val="dk1">
                    <a:lumMod val="85000"/>
                    <a:lumOff val="15000"/>
                  </a:schemeClr>
                </a:solidFill>
                <a:effectLst/>
                <a:uFillTx/>
                <a:latin typeface="Arial"/>
                <a:ea typeface="Verdana"/>
                <a:hlinkClick r:id="rId3"/>
              </a:rPr>
              <a:t>https://www.compilatio.net/blog/citer-chatgpt</a:t>
            </a:r>
            <a:r>
              <a:rPr lang="fr-FR" sz="2400" b="0" u="none" strike="noStrike" spc="99">
                <a:solidFill>
                  <a:schemeClr val="dk1">
                    <a:lumMod val="85000"/>
                    <a:lumOff val="15000"/>
                  </a:schemeClr>
                </a:solidFill>
                <a:effectLst/>
                <a:uFillTx/>
                <a:latin typeface="Arial"/>
                <a:ea typeface="Verdana"/>
              </a:rPr>
              <a:t> </a:t>
            </a:r>
            <a:endParaRPr lang="fr-FR" sz="2400" b="0" u="none" strike="noStrike">
              <a:solidFill>
                <a:srgbClr val="000000"/>
              </a:solidFill>
              <a:effectLst/>
              <a:uFillTx/>
              <a:latin typeface="Arial"/>
            </a:endParaRPr>
          </a:p>
        </p:txBody>
      </p:sp>
      <p:sp>
        <p:nvSpPr>
          <p:cNvPr id="445" name="ZoneTexte 1"/>
          <p:cNvSpPr/>
          <p:nvPr/>
        </p:nvSpPr>
        <p:spPr>
          <a:xfrm>
            <a:off x="4542840" y="3556080"/>
            <a:ext cx="183960" cy="3686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endParaRPr lang="fr-FR" sz="1800" b="0" u="none" strike="noStrike">
              <a:solidFill>
                <a:schemeClr val="dk1"/>
              </a:solidFill>
              <a:effectLst/>
              <a:uFillTx/>
              <a:latin typeface="Calibri"/>
            </a:endParaRPr>
          </a:p>
        </p:txBody>
      </p:sp>
      <p:sp>
        <p:nvSpPr>
          <p:cNvPr id="446" name="ZoneTexte 5"/>
          <p:cNvSpPr/>
          <p:nvPr/>
        </p:nvSpPr>
        <p:spPr>
          <a:xfrm>
            <a:off x="809640" y="2236320"/>
            <a:ext cx="10572120" cy="3583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3080" indent="-343080" defTabSz="914400">
              <a:lnSpc>
                <a:spcPct val="150000"/>
              </a:lnSpc>
              <a:buClr>
                <a:srgbClr val="000000"/>
              </a:buClr>
              <a:buFont typeface="Arial"/>
              <a:buChar char="•"/>
            </a:pPr>
            <a:r>
              <a:rPr lang="fr-FR" sz="2200" b="0" u="none" strike="noStrike" spc="99">
                <a:solidFill>
                  <a:schemeClr val="dk1"/>
                </a:solidFill>
                <a:effectLst/>
                <a:uFillTx/>
                <a:latin typeface="Arial"/>
                <a:ea typeface="Verdana"/>
              </a:rPr>
              <a:t>Exemple à la norme APA 7</a:t>
            </a:r>
            <a:r>
              <a:rPr lang="fr-FR" sz="2200" b="0" u="none" strike="noStrike" spc="99" baseline="30000">
                <a:solidFill>
                  <a:schemeClr val="dk1"/>
                </a:solidFill>
                <a:effectLst/>
                <a:uFillTx/>
                <a:latin typeface="Arial"/>
                <a:ea typeface="Verdana"/>
              </a:rPr>
              <a:t>e</a:t>
            </a:r>
            <a:r>
              <a:rPr lang="fr-FR" sz="2200" b="0" u="none" strike="noStrike" spc="99">
                <a:solidFill>
                  <a:schemeClr val="dk1"/>
                </a:solidFill>
                <a:effectLst/>
                <a:uFillTx/>
                <a:latin typeface="Arial"/>
                <a:ea typeface="Verdana"/>
              </a:rPr>
              <a:t> édition :</a:t>
            </a:r>
            <a:endParaRPr lang="fr-FR" sz="2200" b="0" u="none" strike="noStrike">
              <a:solidFill>
                <a:srgbClr val="000000"/>
              </a:solidFill>
              <a:effectLst/>
              <a:uFillTx/>
              <a:latin typeface="Arial"/>
            </a:endParaRPr>
          </a:p>
          <a:p>
            <a:pPr defTabSz="914400">
              <a:lnSpc>
                <a:spcPct val="150000"/>
              </a:lnSpc>
            </a:pPr>
            <a:r>
              <a:rPr lang="fr-FR" sz="2200" b="0" u="none" strike="noStrike" spc="99">
                <a:solidFill>
                  <a:schemeClr val="dk1"/>
                </a:solidFill>
                <a:effectLst/>
                <a:uFillTx/>
                <a:latin typeface="Arial"/>
                <a:ea typeface="Verdana"/>
              </a:rPr>
              <a:t>OpenAI. (2025) ChatGPT</a:t>
            </a:r>
            <a:r>
              <a:rPr lang="fr-FR" sz="2200" b="0" i="1" u="none" strike="noStrike" spc="99">
                <a:solidFill>
                  <a:schemeClr val="dk1"/>
                </a:solidFill>
                <a:effectLst/>
                <a:uFillTx/>
                <a:latin typeface="Arial"/>
                <a:ea typeface="Verdana"/>
              </a:rPr>
              <a:t> </a:t>
            </a:r>
            <a:r>
              <a:rPr lang="fr-FR" sz="2200" b="0" u="none" strike="noStrike" spc="99">
                <a:solidFill>
                  <a:schemeClr val="dk1"/>
                </a:solidFill>
                <a:effectLst/>
                <a:uFillTx/>
                <a:latin typeface="Arial"/>
                <a:ea typeface="Verdana"/>
              </a:rPr>
              <a:t>(version du 30 octobre) [Modèle de langage IA]. </a:t>
            </a:r>
            <a:r>
              <a:rPr lang="fr-FR" sz="2200" b="0" u="sng" strike="noStrike" spc="99">
                <a:solidFill>
                  <a:schemeClr val="dk1"/>
                </a:solidFill>
                <a:effectLst/>
                <a:uFillTx/>
                <a:latin typeface="Arial"/>
                <a:ea typeface="Verdana"/>
                <a:hlinkClick r:id="rId4"/>
              </a:rPr>
              <a:t>https://chatgpt.com/share/690327ca-a3d0-800b-83c4-62f7528913f6</a:t>
            </a:r>
            <a:endParaRPr lang="fr-FR" sz="2200" b="0" u="none" strike="noStrike">
              <a:solidFill>
                <a:srgbClr val="000000"/>
              </a:solidFill>
              <a:effectLst/>
              <a:uFillTx/>
              <a:latin typeface="Arial"/>
            </a:endParaRPr>
          </a:p>
          <a:p>
            <a:pPr defTabSz="914400">
              <a:lnSpc>
                <a:spcPct val="150000"/>
              </a:lnSpc>
            </a:pPr>
            <a:endParaRPr lang="fr-FR" sz="2200" b="0" u="none" strike="noStrike">
              <a:solidFill>
                <a:srgbClr val="000000"/>
              </a:solidFill>
              <a:effectLst/>
              <a:uFillTx/>
              <a:latin typeface="Arial"/>
            </a:endParaRPr>
          </a:p>
          <a:p>
            <a:pPr marL="343080" indent="-343080" defTabSz="914400">
              <a:lnSpc>
                <a:spcPct val="150000"/>
              </a:lnSpc>
              <a:buClr>
                <a:srgbClr val="000000"/>
              </a:buClr>
              <a:buFont typeface="Arial"/>
              <a:buChar char="•"/>
            </a:pPr>
            <a:r>
              <a:rPr lang="fr-FR" sz="2200" b="0" u="none" strike="noStrike" spc="99">
                <a:solidFill>
                  <a:schemeClr val="dk1"/>
                </a:solidFill>
                <a:effectLst/>
                <a:uFillTx/>
                <a:latin typeface="Arial"/>
                <a:ea typeface="Verdana"/>
              </a:rPr>
              <a:t>A la norme IEEE :</a:t>
            </a:r>
            <a:endParaRPr lang="fr-FR" sz="2200" b="0" u="none" strike="noStrike">
              <a:solidFill>
                <a:srgbClr val="000000"/>
              </a:solidFill>
              <a:effectLst/>
              <a:uFillTx/>
              <a:latin typeface="Arial"/>
            </a:endParaRPr>
          </a:p>
          <a:p>
            <a:pPr defTabSz="914400">
              <a:lnSpc>
                <a:spcPct val="150000"/>
              </a:lnSpc>
            </a:pPr>
            <a:r>
              <a:rPr lang="fr-FR" sz="2200" b="0" u="none" strike="noStrike" spc="99">
                <a:solidFill>
                  <a:schemeClr val="dk1"/>
                </a:solidFill>
                <a:effectLst/>
                <a:uFillTx/>
                <a:latin typeface="Arial"/>
                <a:ea typeface="Verdana"/>
              </a:rPr>
              <a:t>[1] ChatGPT. (GPT-5). OpenAI. 30 octobre 2025. [En ligne]. 2025. Available: </a:t>
            </a:r>
            <a:r>
              <a:rPr lang="fr-FR" sz="2200" b="0" u="sng" strike="noStrike" spc="99">
                <a:solidFill>
                  <a:schemeClr val="dk1"/>
                </a:solidFill>
                <a:effectLst/>
                <a:uFillTx/>
                <a:latin typeface="Arial"/>
                <a:ea typeface="Verdana"/>
                <a:hlinkClick r:id="rId4"/>
              </a:rPr>
              <a:t>https://chatgpt.com/share/690327ca-a3d0-800b-83c4-62f7528913f6</a:t>
            </a:r>
            <a:endParaRPr lang="fr-FR" sz="2200" b="0" u="none" strike="noStrike">
              <a:solidFill>
                <a:srgbClr val="000000"/>
              </a:solidFill>
              <a:effectLst/>
              <a:uFillTx/>
              <a:latin typeface="Arial"/>
            </a:endParaRPr>
          </a:p>
        </p:txBody>
      </p:sp>
      <p:sp>
        <p:nvSpPr>
          <p:cNvPr id="447" name="ZoneTexte 8"/>
          <p:cNvSpPr/>
          <p:nvPr/>
        </p:nvSpPr>
        <p:spPr>
          <a:xfrm>
            <a:off x="3499560" y="328680"/>
            <a:ext cx="5192640" cy="5839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fr-FR" sz="3200" b="1" u="none" strike="noStrike" spc="150">
                <a:solidFill>
                  <a:schemeClr val="dk1"/>
                </a:solidFill>
                <a:effectLst/>
                <a:uFillTx/>
                <a:latin typeface="Arial"/>
                <a:ea typeface="Verdana"/>
              </a:rPr>
              <a:t>Comment citer une IA ?</a:t>
            </a:r>
            <a:endParaRPr lang="fr-FR" sz="3200" b="0" u="none" strike="noStrike">
              <a:solidFill>
                <a:srgbClr val="000000"/>
              </a:solidFill>
              <a:effectLst/>
              <a:uFillTx/>
              <a:latin typeface="Arial"/>
            </a:endParaRPr>
          </a:p>
        </p:txBody>
      </p:sp>
      <p:sp>
        <p:nvSpPr>
          <p:cNvPr id="448" name="Titre 5"/>
          <p:cNvSpPr/>
          <p:nvPr/>
        </p:nvSpPr>
        <p:spPr>
          <a:xfrm>
            <a:off x="124920" y="95400"/>
            <a:ext cx="3413160" cy="354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50000"/>
              </a:lnSpc>
            </a:pPr>
            <a:r>
              <a:rPr lang="fr-FR" sz="1600" b="1" u="none" strike="noStrike">
                <a:solidFill>
                  <a:schemeClr val="dk1">
                    <a:lumMod val="85000"/>
                    <a:lumOff val="15000"/>
                  </a:schemeClr>
                </a:solidFill>
                <a:effectLst/>
                <a:uFillTx/>
                <a:latin typeface="Arial"/>
                <a:ea typeface="Verdana"/>
              </a:rPr>
              <a:t>III – 3</a:t>
            </a:r>
            <a:endParaRPr lang="fr-FR" sz="1600" b="0" u="none" strike="noStrike">
              <a:solidFill>
                <a:srgbClr val="000000"/>
              </a:solidFill>
              <a:effectLst/>
              <a:uFillTx/>
              <a:latin typeface="Arial"/>
            </a:endParaRPr>
          </a:p>
        </p:txBody>
      </p:sp>
      <p:sp>
        <p:nvSpPr>
          <p:cNvPr id="449" name="PlaceHolder 2"/>
          <p:cNvSpPr>
            <a:spLocks noGrp="1"/>
          </p:cNvSpPr>
          <p:nvPr>
            <p:ph type="ftr" idx="97"/>
          </p:nvPr>
        </p:nvSpPr>
        <p:spPr>
          <a:xfrm>
            <a:off x="3848040" y="6356520"/>
            <a:ext cx="449496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Arial"/>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Arial"/>
              </a:rPr>
              <a:t>DGD BAPSO – Service formation des usagers – 2025</a:t>
            </a:r>
            <a:endParaRPr lang="fr-FR" sz="1200" b="0" u="none" strike="noStrike">
              <a:solidFill>
                <a:srgbClr val="000000"/>
              </a:solidFill>
              <a:effectLst/>
              <a:uFillTx/>
              <a:latin typeface="Times New Roman"/>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PlaceHolder 1"/>
          <p:cNvSpPr>
            <a:spLocks noGrp="1"/>
          </p:cNvSpPr>
          <p:nvPr>
            <p:ph type="title"/>
          </p:nvPr>
        </p:nvSpPr>
        <p:spPr>
          <a:xfrm>
            <a:off x="838080" y="-252360"/>
            <a:ext cx="10514880" cy="1324800"/>
          </a:xfrm>
          <a:prstGeom prst="rect">
            <a:avLst/>
          </a:prstGeom>
          <a:noFill/>
          <a:ln w="0">
            <a:noFill/>
          </a:ln>
        </p:spPr>
        <p:txBody>
          <a:bodyPr lIns="91440" tIns="45720" rIns="91440" bIns="45720" anchor="ctr">
            <a:noAutofit/>
          </a:bodyPr>
          <a:lstStyle/>
          <a:p>
            <a:pPr indent="0" defTabSz="914400">
              <a:lnSpc>
                <a:spcPct val="150000"/>
              </a:lnSpc>
              <a:buNone/>
              <a:tabLst>
                <a:tab pos="0" algn="l"/>
              </a:tabLst>
            </a:pPr>
            <a:r>
              <a:rPr lang="fr-FR" sz="4400" b="1" u="none" strike="noStrike" spc="99">
                <a:solidFill>
                  <a:schemeClr val="dk1">
                    <a:lumMod val="85000"/>
                    <a:lumOff val="15000"/>
                  </a:schemeClr>
                </a:solidFill>
                <a:effectLst/>
                <a:uFillTx/>
                <a:latin typeface="Arial"/>
              </a:rPr>
              <a:t>En résumé, l’IA générative :</a:t>
            </a:r>
            <a:endParaRPr lang="fr-FR" sz="4400" b="0" u="none" strike="noStrike">
              <a:solidFill>
                <a:srgbClr val="000000"/>
              </a:solidFill>
              <a:effectLst/>
              <a:uFillTx/>
              <a:latin typeface="Arial"/>
            </a:endParaRPr>
          </a:p>
        </p:txBody>
      </p:sp>
      <p:sp>
        <p:nvSpPr>
          <p:cNvPr id="451" name="PlaceHolder 2"/>
          <p:cNvSpPr>
            <a:spLocks noGrp="1"/>
          </p:cNvSpPr>
          <p:nvPr>
            <p:ph/>
          </p:nvPr>
        </p:nvSpPr>
        <p:spPr>
          <a:xfrm>
            <a:off x="719640" y="1073160"/>
            <a:ext cx="10752120" cy="5282640"/>
          </a:xfrm>
          <a:prstGeom prst="rect">
            <a:avLst/>
          </a:prstGeom>
          <a:noFill/>
          <a:ln w="0">
            <a:noFill/>
          </a:ln>
        </p:spPr>
        <p:txBody>
          <a:bodyPr lIns="91440" tIns="45720" rIns="91440" bIns="45720" anchor="t">
            <a:noAutofit/>
          </a:bodyPr>
          <a:lstStyle/>
          <a:p>
            <a:pPr marL="228600" indent="-228600" defTabSz="914400">
              <a:lnSpc>
                <a:spcPct val="150000"/>
              </a:lnSpc>
              <a:spcBef>
                <a:spcPts val="1001"/>
              </a:spcBef>
              <a:buClr>
                <a:srgbClr val="262626"/>
              </a:buClr>
              <a:buFont typeface="Arial"/>
              <a:buChar char="•"/>
            </a:pPr>
            <a:r>
              <a:rPr lang="fr-FR" sz="2400" b="0" u="none" strike="noStrike" spc="99">
                <a:solidFill>
                  <a:schemeClr val="dk1">
                    <a:lumMod val="85000"/>
                    <a:lumOff val="15000"/>
                  </a:schemeClr>
                </a:solidFill>
                <a:effectLst/>
                <a:uFillTx/>
                <a:latin typeface="Arial"/>
              </a:rPr>
              <a:t>Cherche à imiter des processus cognitifs humains </a:t>
            </a:r>
            <a:endParaRPr lang="fr-FR" sz="2400" b="0" u="none" strike="noStrike">
              <a:solidFill>
                <a:srgbClr val="000000"/>
              </a:solidFill>
              <a:effectLst/>
              <a:uFillTx/>
              <a:latin typeface="Arial"/>
            </a:endParaRPr>
          </a:p>
          <a:p>
            <a:pPr marL="228600" indent="-228600" defTabSz="914400">
              <a:lnSpc>
                <a:spcPct val="150000"/>
              </a:lnSpc>
              <a:spcBef>
                <a:spcPts val="1001"/>
              </a:spcBef>
              <a:buClr>
                <a:srgbClr val="262626"/>
              </a:buClr>
              <a:buFont typeface="Arial"/>
              <a:buChar char="•"/>
            </a:pPr>
            <a:r>
              <a:rPr lang="fr-FR" sz="2400" b="0" u="none" strike="noStrike" spc="99">
                <a:solidFill>
                  <a:schemeClr val="dk1">
                    <a:lumMod val="85000"/>
                    <a:lumOff val="15000"/>
                  </a:schemeClr>
                </a:solidFill>
                <a:effectLst/>
                <a:uFillTx/>
                <a:latin typeface="Arial"/>
              </a:rPr>
              <a:t>Fonctionne grâce à des données d’entrainement 🌐</a:t>
            </a:r>
            <a:endParaRPr lang="fr-FR" sz="2400" b="0" u="none" strike="noStrike">
              <a:solidFill>
                <a:srgbClr val="000000"/>
              </a:solidFill>
              <a:effectLst/>
              <a:uFillTx/>
              <a:latin typeface="Arial"/>
            </a:endParaRPr>
          </a:p>
          <a:p>
            <a:pPr marL="685800" lvl="1" indent="-228600" defTabSz="914400">
              <a:lnSpc>
                <a:spcPct val="150000"/>
              </a:lnSpc>
              <a:spcBef>
                <a:spcPts val="499"/>
              </a:spcBef>
              <a:buClr>
                <a:srgbClr val="262626"/>
              </a:buClr>
              <a:buFont typeface="Arial"/>
              <a:buChar char="•"/>
            </a:pPr>
            <a:r>
              <a:rPr lang="fr-FR" sz="2000" b="0" u="none" strike="noStrike" spc="99">
                <a:solidFill>
                  <a:schemeClr val="dk1">
                    <a:lumMod val="85000"/>
                    <a:lumOff val="15000"/>
                  </a:schemeClr>
                </a:solidFill>
                <a:effectLst/>
                <a:uFillTx/>
                <a:latin typeface="Arial"/>
              </a:rPr>
              <a:t>biaisées, pillées 🏴‍☠️</a:t>
            </a:r>
            <a:endParaRPr lang="fr-FR" sz="2000" b="0" u="none" strike="noStrike">
              <a:solidFill>
                <a:srgbClr val="000000"/>
              </a:solidFill>
              <a:effectLst/>
              <a:uFillTx/>
              <a:latin typeface="Arial"/>
            </a:endParaRPr>
          </a:p>
          <a:p>
            <a:pPr marL="228600" indent="-228600" defTabSz="914400">
              <a:lnSpc>
                <a:spcPct val="150000"/>
              </a:lnSpc>
              <a:spcBef>
                <a:spcPts val="1001"/>
              </a:spcBef>
              <a:buClr>
                <a:srgbClr val="262626"/>
              </a:buClr>
              <a:buFont typeface="Arial"/>
              <a:buChar char="•"/>
            </a:pPr>
            <a:r>
              <a:rPr lang="fr-FR" sz="2400" b="0" u="none" strike="noStrike" spc="99">
                <a:solidFill>
                  <a:schemeClr val="dk1">
                    <a:lumMod val="85000"/>
                    <a:lumOff val="15000"/>
                  </a:schemeClr>
                </a:solidFill>
                <a:effectLst/>
                <a:uFillTx/>
                <a:latin typeface="Arial"/>
              </a:rPr>
              <a:t>Ne « comprend » pas </a:t>
            </a:r>
            <a:endParaRPr lang="fr-FR" sz="2400" b="0" u="none" strike="noStrike">
              <a:solidFill>
                <a:srgbClr val="000000"/>
              </a:solidFill>
              <a:effectLst/>
              <a:uFillTx/>
              <a:latin typeface="Arial"/>
            </a:endParaRPr>
          </a:p>
          <a:p>
            <a:pPr marL="685800" lvl="1" indent="-228600" defTabSz="914400">
              <a:lnSpc>
                <a:spcPct val="150000"/>
              </a:lnSpc>
              <a:spcBef>
                <a:spcPts val="499"/>
              </a:spcBef>
              <a:buClr>
                <a:srgbClr val="262626"/>
              </a:buClr>
              <a:buFont typeface="Arial"/>
              <a:buChar char="•"/>
            </a:pPr>
            <a:r>
              <a:rPr lang="fr-FR" sz="2000" b="0" u="none" strike="noStrike" spc="99">
                <a:solidFill>
                  <a:schemeClr val="dk1">
                    <a:lumMod val="85000"/>
                    <a:lumOff val="15000"/>
                  </a:schemeClr>
                </a:solidFill>
                <a:effectLst/>
                <a:uFillTx/>
                <a:latin typeface="Arial"/>
              </a:rPr>
              <a:t>ni ce qu’on lui demande</a:t>
            </a:r>
            <a:endParaRPr lang="fr-FR" sz="2000" b="0" u="none" strike="noStrike">
              <a:solidFill>
                <a:srgbClr val="000000"/>
              </a:solidFill>
              <a:effectLst/>
              <a:uFillTx/>
              <a:latin typeface="Arial"/>
            </a:endParaRPr>
          </a:p>
          <a:p>
            <a:pPr marL="685800" lvl="1" indent="-228600" defTabSz="914400">
              <a:lnSpc>
                <a:spcPct val="150000"/>
              </a:lnSpc>
              <a:spcBef>
                <a:spcPts val="499"/>
              </a:spcBef>
              <a:buClr>
                <a:srgbClr val="262626"/>
              </a:buClr>
              <a:buFont typeface="Arial"/>
              <a:buChar char="•"/>
            </a:pPr>
            <a:r>
              <a:rPr lang="fr-FR" sz="2000" b="0" u="none" strike="noStrike" spc="99">
                <a:solidFill>
                  <a:schemeClr val="dk1">
                    <a:lumMod val="85000"/>
                    <a:lumOff val="15000"/>
                  </a:schemeClr>
                </a:solidFill>
                <a:effectLst/>
                <a:uFillTx/>
                <a:latin typeface="Arial"/>
              </a:rPr>
              <a:t>ni ce qu’elle nous répond</a:t>
            </a:r>
            <a:endParaRPr lang="fr-FR" sz="2000" b="0" u="none" strike="noStrike">
              <a:solidFill>
                <a:srgbClr val="000000"/>
              </a:solidFill>
              <a:effectLst/>
              <a:uFillTx/>
              <a:latin typeface="Arial"/>
            </a:endParaRPr>
          </a:p>
          <a:p>
            <a:pPr marL="228600" indent="-228600" defTabSz="914400">
              <a:lnSpc>
                <a:spcPct val="150000"/>
              </a:lnSpc>
              <a:spcBef>
                <a:spcPts val="1001"/>
              </a:spcBef>
              <a:buClr>
                <a:srgbClr val="262626"/>
              </a:buClr>
              <a:buFont typeface="Arial"/>
              <a:buChar char="•"/>
            </a:pPr>
            <a:r>
              <a:rPr lang="fr-FR" sz="2400" b="0" u="none" strike="noStrike" spc="99">
                <a:solidFill>
                  <a:schemeClr val="dk1">
                    <a:lumMod val="85000"/>
                    <a:lumOff val="15000"/>
                  </a:schemeClr>
                </a:solidFill>
                <a:effectLst/>
                <a:uFillTx/>
                <a:latin typeface="Arial"/>
              </a:rPr>
              <a:t>A un coût écologique et social ⚡</a:t>
            </a:r>
            <a:endParaRPr lang="fr-FR" sz="2400" b="0" u="none" strike="noStrike">
              <a:solidFill>
                <a:srgbClr val="000000"/>
              </a:solidFill>
              <a:effectLst/>
              <a:uFillTx/>
              <a:latin typeface="Arial"/>
            </a:endParaRPr>
          </a:p>
          <a:p>
            <a:pPr marL="685800" lvl="1" indent="-228600" defTabSz="914400">
              <a:lnSpc>
                <a:spcPct val="150000"/>
              </a:lnSpc>
              <a:spcBef>
                <a:spcPts val="499"/>
              </a:spcBef>
              <a:buClr>
                <a:srgbClr val="262626"/>
              </a:buClr>
              <a:buFont typeface="Arial"/>
              <a:buChar char="•"/>
            </a:pPr>
            <a:r>
              <a:rPr lang="fr-FR" sz="2000" b="0" u="none" strike="noStrike" spc="99">
                <a:solidFill>
                  <a:schemeClr val="dk1">
                    <a:lumMod val="85000"/>
                    <a:lumOff val="15000"/>
                  </a:schemeClr>
                </a:solidFill>
                <a:effectLst/>
                <a:uFillTx/>
                <a:latin typeface="Arial"/>
              </a:rPr>
              <a:t>eau, énergie…</a:t>
            </a:r>
            <a:endParaRPr lang="fr-FR" sz="2000" b="0" u="none" strike="noStrike">
              <a:solidFill>
                <a:srgbClr val="000000"/>
              </a:solidFill>
              <a:effectLst/>
              <a:uFillTx/>
              <a:latin typeface="Arial"/>
            </a:endParaRPr>
          </a:p>
          <a:p>
            <a:pPr marL="685800" lvl="1" indent="-228600" defTabSz="914400">
              <a:lnSpc>
                <a:spcPct val="150000"/>
              </a:lnSpc>
              <a:spcBef>
                <a:spcPts val="499"/>
              </a:spcBef>
              <a:buClr>
                <a:srgbClr val="262626"/>
              </a:buClr>
              <a:buFont typeface="Arial"/>
              <a:buChar char="•"/>
            </a:pPr>
            <a:r>
              <a:rPr lang="fr-FR" sz="2000" b="0" u="none" strike="noStrike" spc="99">
                <a:solidFill>
                  <a:schemeClr val="dk1">
                    <a:lumMod val="85000"/>
                    <a:lumOff val="15000"/>
                  </a:schemeClr>
                </a:solidFill>
                <a:effectLst/>
                <a:uFillTx/>
                <a:latin typeface="Arial"/>
              </a:rPr>
              <a:t>travailleurs du sud global exploités</a:t>
            </a:r>
            <a:endParaRPr lang="fr-FR" sz="2000" b="0" u="none" strike="noStrike">
              <a:solidFill>
                <a:srgbClr val="000000"/>
              </a:solidFill>
              <a:effectLst/>
              <a:uFillTx/>
              <a:latin typeface="Arial"/>
            </a:endParaRPr>
          </a:p>
        </p:txBody>
      </p:sp>
      <p:sp>
        <p:nvSpPr>
          <p:cNvPr id="452" name="PlaceHolder 3"/>
          <p:cNvSpPr>
            <a:spLocks noGrp="1"/>
          </p:cNvSpPr>
          <p:nvPr>
            <p:ph type="sldNum" idx="98"/>
          </p:nvPr>
        </p:nvSpPr>
        <p:spPr>
          <a:xfrm>
            <a:off x="8610480" y="6356520"/>
            <a:ext cx="2742480" cy="36432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rgbClr val="8B8B8B"/>
                </a:solidFill>
                <a:effectLst/>
                <a:uFillTx/>
                <a:latin typeface="Calibri"/>
              </a:defRPr>
            </a:lvl1pPr>
          </a:lstStyle>
          <a:p>
            <a:pPr indent="0" algn="r" defTabSz="914400">
              <a:lnSpc>
                <a:spcPct val="100000"/>
              </a:lnSpc>
              <a:buNone/>
              <a:tabLst>
                <a:tab pos="0" algn="l"/>
              </a:tabLst>
            </a:pPr>
            <a:fld id="{71FBE709-CD98-4333-90E3-488E2EAADF05}" type="slidenum">
              <a:rPr lang="fr-FR" sz="1200" b="0" u="none" strike="noStrike">
                <a:solidFill>
                  <a:srgbClr val="8B8B8B"/>
                </a:solidFill>
                <a:effectLst/>
                <a:uFillTx/>
                <a:latin typeface="Calibri"/>
              </a:rPr>
              <a:t>48</a:t>
            </a:fld>
            <a:endParaRPr lang="fr-FR" sz="1200" b="0" u="none" strike="noStrike">
              <a:solidFill>
                <a:srgbClr val="000000"/>
              </a:solidFill>
              <a:effectLst/>
              <a:uFillTx/>
              <a:latin typeface="Times New Roman"/>
            </a:endParaRPr>
          </a:p>
        </p:txBody>
      </p:sp>
      <p:sp>
        <p:nvSpPr>
          <p:cNvPr id="453" name="PlaceHolder 4"/>
          <p:cNvSpPr>
            <a:spLocks noGrp="1"/>
          </p:cNvSpPr>
          <p:nvPr>
            <p:ph type="ftr" idx="99"/>
          </p:nvPr>
        </p:nvSpPr>
        <p:spPr>
          <a:xfrm>
            <a:off x="3750120" y="6356520"/>
            <a:ext cx="469116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rgbClr val="8B8B8B"/>
                </a:solidFill>
                <a:effectLst/>
                <a:uFillTx/>
                <a:latin typeface="Arial"/>
              </a:defRPr>
            </a:lvl1pPr>
          </a:lstStyle>
          <a:p>
            <a:pPr indent="0" algn="ctr" defTabSz="914400">
              <a:lnSpc>
                <a:spcPct val="100000"/>
              </a:lnSpc>
              <a:buNone/>
              <a:tabLst>
                <a:tab pos="0" algn="l"/>
              </a:tabLst>
            </a:pPr>
            <a:r>
              <a:rPr lang="fr-FR" sz="1200" b="0" u="none" strike="noStrike" spc="99">
                <a:solidFill>
                  <a:srgbClr val="8B8B8B"/>
                </a:solidFill>
                <a:effectLst/>
                <a:uFillTx/>
                <a:latin typeface="Arial"/>
              </a:rPr>
              <a:t>DGD BAPSO – Service formation des usagers – 2025</a:t>
            </a:r>
            <a:endParaRPr lang="fr-FR" sz="1200" b="0" u="none" strike="noStrike">
              <a:solidFill>
                <a:srgbClr val="000000"/>
              </a:solidFill>
              <a:effectLst/>
              <a:uFillTx/>
              <a:latin typeface="Times New Roman"/>
            </a:endParaRPr>
          </a:p>
        </p:txBody>
      </p:sp>
      <p:pic>
        <p:nvPicPr>
          <p:cNvPr id="454" name="Graphique 6" descr="Aide avec un remplissage uni"/>
          <p:cNvPicPr/>
          <p:nvPr/>
        </p:nvPicPr>
        <p:blipFill>
          <a:blip r:embed="rId2">
            <a:extLst>
              <a:ext uri="{96DAC541-7B7A-43D3-8B79-37D633B846F1}">
                <asvg:svgBlip xmlns:asvg="http://schemas.microsoft.com/office/drawing/2016/SVG/main" r:embed="rId3"/>
              </a:ext>
            </a:extLst>
          </a:blip>
          <a:stretch/>
        </p:blipFill>
        <p:spPr>
          <a:xfrm rot="1888200">
            <a:off x="4255920" y="3099960"/>
            <a:ext cx="415080" cy="415080"/>
          </a:xfrm>
          <a:prstGeom prst="rect">
            <a:avLst/>
          </a:prstGeom>
          <a:noFill/>
          <a:ln w="0">
            <a:noFill/>
          </a:ln>
        </p:spPr>
      </p:pic>
      <p:pic>
        <p:nvPicPr>
          <p:cNvPr id="455" name="Graphique 7" descr="Tête avec engrenages avec un remplissage uni"/>
          <p:cNvPicPr/>
          <p:nvPr/>
        </p:nvPicPr>
        <p:blipFill>
          <a:blip r:embed="rId4">
            <a:extLst>
              <a:ext uri="{96DAC541-7B7A-43D3-8B79-37D633B846F1}">
                <asvg:svgBlip xmlns:asvg="http://schemas.microsoft.com/office/drawing/2016/SVG/main" r:embed="rId5"/>
              </a:ext>
            </a:extLst>
          </a:blip>
          <a:stretch/>
        </p:blipFill>
        <p:spPr>
          <a:xfrm>
            <a:off x="8442000" y="1174680"/>
            <a:ext cx="477720" cy="477720"/>
          </a:xfrm>
          <a:prstGeom prst="rect">
            <a:avLst/>
          </a:prstGeom>
          <a:noFill/>
          <a:ln w="0">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PlaceHolder 1"/>
          <p:cNvSpPr>
            <a:spLocks noGrp="1"/>
          </p:cNvSpPr>
          <p:nvPr>
            <p:ph type="title"/>
          </p:nvPr>
        </p:nvSpPr>
        <p:spPr>
          <a:xfrm>
            <a:off x="838080" y="-252360"/>
            <a:ext cx="10514880" cy="1324800"/>
          </a:xfrm>
          <a:prstGeom prst="rect">
            <a:avLst/>
          </a:prstGeom>
          <a:noFill/>
          <a:ln w="0">
            <a:noFill/>
          </a:ln>
        </p:spPr>
        <p:txBody>
          <a:bodyPr lIns="91440" tIns="45720" rIns="91440" bIns="45720" anchor="ctr">
            <a:normAutofit/>
          </a:bodyPr>
          <a:lstStyle/>
          <a:p>
            <a:pPr indent="0" defTabSz="914400">
              <a:lnSpc>
                <a:spcPct val="150000"/>
              </a:lnSpc>
              <a:buNone/>
              <a:tabLst>
                <a:tab pos="0" algn="l"/>
              </a:tabLst>
            </a:pPr>
            <a:r>
              <a:rPr lang="fr-FR" sz="4400" b="1" u="none" strike="noStrike" spc="99">
                <a:solidFill>
                  <a:schemeClr val="dk1">
                    <a:lumMod val="85000"/>
                    <a:lumOff val="15000"/>
                  </a:schemeClr>
                </a:solidFill>
                <a:effectLst/>
                <a:uFillTx/>
                <a:latin typeface="Arial"/>
              </a:rPr>
              <a:t>Utiliser l’IA intelligemment, c’est :</a:t>
            </a:r>
            <a:endParaRPr lang="fr-FR" sz="4400" b="0" u="none" strike="noStrike">
              <a:solidFill>
                <a:srgbClr val="000000"/>
              </a:solidFill>
              <a:effectLst/>
              <a:uFillTx/>
              <a:latin typeface="Arial"/>
            </a:endParaRPr>
          </a:p>
        </p:txBody>
      </p:sp>
      <p:sp>
        <p:nvSpPr>
          <p:cNvPr id="457" name="PlaceHolder 2"/>
          <p:cNvSpPr>
            <a:spLocks noGrp="1"/>
          </p:cNvSpPr>
          <p:nvPr>
            <p:ph/>
          </p:nvPr>
        </p:nvSpPr>
        <p:spPr>
          <a:xfrm>
            <a:off x="719640" y="1073160"/>
            <a:ext cx="10752120" cy="5090040"/>
          </a:xfrm>
          <a:prstGeom prst="rect">
            <a:avLst/>
          </a:prstGeom>
          <a:noFill/>
          <a:ln w="0">
            <a:noFill/>
          </a:ln>
        </p:spPr>
        <p:txBody>
          <a:bodyPr lIns="91440" tIns="45720" rIns="91440" bIns="45720" anchor="t">
            <a:noAutofit/>
          </a:bodyPr>
          <a:lstStyle/>
          <a:p>
            <a:pPr marL="228600" indent="-228600" defTabSz="914400">
              <a:lnSpc>
                <a:spcPct val="150000"/>
              </a:lnSpc>
              <a:spcBef>
                <a:spcPts val="1001"/>
              </a:spcBef>
              <a:buClr>
                <a:srgbClr val="262626"/>
              </a:buClr>
              <a:buFont typeface="Arial"/>
              <a:buChar char="•"/>
            </a:pPr>
            <a:r>
              <a:rPr lang="fr-FR" sz="2400" b="0" u="none" strike="noStrike" spc="99">
                <a:solidFill>
                  <a:schemeClr val="dk1">
                    <a:lumMod val="85000"/>
                    <a:lumOff val="15000"/>
                  </a:schemeClr>
                </a:solidFill>
                <a:effectLst/>
                <a:uFillTx/>
                <a:latin typeface="Arial"/>
              </a:rPr>
              <a:t>Réfléchir à son prompt 🧠</a:t>
            </a:r>
            <a:endParaRPr lang="fr-FR" sz="2400" b="0" u="none" strike="noStrike">
              <a:solidFill>
                <a:srgbClr val="000000"/>
              </a:solidFill>
              <a:effectLst/>
              <a:uFillTx/>
              <a:latin typeface="Arial"/>
            </a:endParaRPr>
          </a:p>
          <a:p>
            <a:pPr marL="685800" lvl="1" indent="-228600" defTabSz="914400">
              <a:lnSpc>
                <a:spcPct val="150000"/>
              </a:lnSpc>
              <a:spcBef>
                <a:spcPts val="499"/>
              </a:spcBef>
              <a:buClr>
                <a:srgbClr val="262626"/>
              </a:buClr>
              <a:buFont typeface="Arial"/>
              <a:buChar char="•"/>
            </a:pPr>
            <a:r>
              <a:rPr lang="fr-FR" sz="2000" b="0" u="none" strike="noStrike" spc="99">
                <a:solidFill>
                  <a:schemeClr val="dk1">
                    <a:lumMod val="85000"/>
                    <a:lumOff val="15000"/>
                  </a:schemeClr>
                </a:solidFill>
                <a:effectLst/>
                <a:uFillTx/>
                <a:latin typeface="Arial"/>
              </a:rPr>
              <a:t>utiliser une méthode : ACTIF, RCTF…</a:t>
            </a:r>
            <a:endParaRPr lang="fr-FR" sz="2000" b="0" u="none" strike="noStrike">
              <a:solidFill>
                <a:srgbClr val="000000"/>
              </a:solidFill>
              <a:effectLst/>
              <a:uFillTx/>
              <a:latin typeface="Arial"/>
            </a:endParaRPr>
          </a:p>
          <a:p>
            <a:pPr marL="228600" indent="-228600" defTabSz="914400">
              <a:lnSpc>
                <a:spcPct val="150000"/>
              </a:lnSpc>
              <a:spcBef>
                <a:spcPts val="1001"/>
              </a:spcBef>
              <a:buClr>
                <a:srgbClr val="262626"/>
              </a:buClr>
              <a:buFont typeface="Arial"/>
              <a:buChar char="•"/>
            </a:pPr>
            <a:r>
              <a:rPr lang="fr-FR" sz="2400" b="0" u="none" strike="noStrike" spc="99">
                <a:solidFill>
                  <a:schemeClr val="dk1">
                    <a:lumMod val="85000"/>
                    <a:lumOff val="15000"/>
                  </a:schemeClr>
                </a:solidFill>
                <a:effectLst/>
                <a:uFillTx/>
                <a:latin typeface="Arial"/>
              </a:rPr>
              <a:t>L’utiliser de façon ciblée 🎯</a:t>
            </a:r>
            <a:endParaRPr lang="fr-FR" sz="2400" b="0" u="none" strike="noStrike">
              <a:solidFill>
                <a:srgbClr val="000000"/>
              </a:solidFill>
              <a:effectLst/>
              <a:uFillTx/>
              <a:latin typeface="Arial"/>
            </a:endParaRPr>
          </a:p>
          <a:p>
            <a:pPr marL="685800" lvl="1" indent="-228600" defTabSz="914400">
              <a:lnSpc>
                <a:spcPct val="150000"/>
              </a:lnSpc>
              <a:spcBef>
                <a:spcPts val="499"/>
              </a:spcBef>
              <a:buClr>
                <a:srgbClr val="262626"/>
              </a:buClr>
              <a:buFont typeface="Arial"/>
              <a:buChar char="•"/>
            </a:pPr>
            <a:r>
              <a:rPr lang="fr-FR" sz="2000" b="0" u="none" strike="noStrike" spc="99">
                <a:solidFill>
                  <a:schemeClr val="dk1">
                    <a:lumMod val="85000"/>
                    <a:lumOff val="15000"/>
                  </a:schemeClr>
                </a:solidFill>
                <a:effectLst/>
                <a:uFillTx/>
                <a:latin typeface="Arial"/>
              </a:rPr>
              <a:t>pour gagner des compétences (et ne pas en perdre)</a:t>
            </a:r>
            <a:endParaRPr lang="fr-FR" sz="2000" b="0" u="none" strike="noStrike">
              <a:solidFill>
                <a:srgbClr val="000000"/>
              </a:solidFill>
              <a:effectLst/>
              <a:uFillTx/>
              <a:latin typeface="Arial"/>
            </a:endParaRPr>
          </a:p>
          <a:p>
            <a:pPr marL="228600" indent="-228600" defTabSz="914400">
              <a:lnSpc>
                <a:spcPct val="150000"/>
              </a:lnSpc>
              <a:spcBef>
                <a:spcPts val="1001"/>
              </a:spcBef>
              <a:buClr>
                <a:srgbClr val="262626"/>
              </a:buClr>
              <a:buFont typeface="Arial"/>
              <a:buChar char="•"/>
            </a:pPr>
            <a:r>
              <a:rPr lang="fr-FR" sz="2400" b="0" u="none" strike="noStrike" spc="99">
                <a:solidFill>
                  <a:schemeClr val="dk1">
                    <a:lumMod val="85000"/>
                    <a:lumOff val="15000"/>
                  </a:schemeClr>
                </a:solidFill>
                <a:effectLst/>
                <a:uFillTx/>
                <a:latin typeface="Arial"/>
              </a:rPr>
              <a:t>Être critique sur ce qui est généré 🔎</a:t>
            </a:r>
            <a:endParaRPr lang="fr-FR" sz="2400" b="0" u="none" strike="noStrike">
              <a:solidFill>
                <a:srgbClr val="000000"/>
              </a:solidFill>
              <a:effectLst/>
              <a:uFillTx/>
              <a:latin typeface="Arial"/>
            </a:endParaRPr>
          </a:p>
          <a:p>
            <a:pPr marL="685800" lvl="1" indent="-228600" defTabSz="914400">
              <a:lnSpc>
                <a:spcPct val="150000"/>
              </a:lnSpc>
              <a:spcBef>
                <a:spcPts val="499"/>
              </a:spcBef>
              <a:buClr>
                <a:srgbClr val="262626"/>
              </a:buClr>
              <a:buFont typeface="Arial"/>
              <a:buChar char="•"/>
            </a:pPr>
            <a:r>
              <a:rPr lang="fr-FR" sz="2000" b="0" u="none" strike="noStrike" spc="99">
                <a:solidFill>
                  <a:schemeClr val="dk1">
                    <a:lumMod val="85000"/>
                    <a:lumOff val="15000"/>
                  </a:schemeClr>
                </a:solidFill>
                <a:effectLst/>
                <a:uFillTx/>
                <a:latin typeface="Arial"/>
              </a:rPr>
              <a:t>demander à l’IA les sources utilisées pour me répondre </a:t>
            </a:r>
            <a:endParaRPr lang="fr-FR" sz="2000" b="0" u="none" strike="noStrike">
              <a:solidFill>
                <a:srgbClr val="000000"/>
              </a:solidFill>
              <a:effectLst/>
              <a:uFillTx/>
              <a:latin typeface="Arial"/>
            </a:endParaRPr>
          </a:p>
          <a:p>
            <a:pPr marL="685800" lvl="1" indent="-228600" defTabSz="914400">
              <a:lnSpc>
                <a:spcPct val="150000"/>
              </a:lnSpc>
              <a:spcBef>
                <a:spcPts val="499"/>
              </a:spcBef>
              <a:buClr>
                <a:srgbClr val="262626"/>
              </a:buClr>
              <a:buFont typeface="Arial"/>
              <a:buChar char="•"/>
            </a:pPr>
            <a:r>
              <a:rPr lang="fr-FR" sz="2000" b="0" u="none" strike="noStrike" spc="99">
                <a:solidFill>
                  <a:schemeClr val="dk1">
                    <a:lumMod val="85000"/>
                    <a:lumOff val="15000"/>
                  </a:schemeClr>
                </a:solidFill>
                <a:effectLst/>
                <a:uFillTx/>
                <a:latin typeface="Arial"/>
              </a:rPr>
              <a:t>vérifier leur existence et la qualité de la source</a:t>
            </a:r>
            <a:endParaRPr lang="fr-FR" sz="2000" b="0" u="none" strike="noStrike">
              <a:solidFill>
                <a:srgbClr val="000000"/>
              </a:solidFill>
              <a:effectLst/>
              <a:uFillTx/>
              <a:latin typeface="Arial"/>
            </a:endParaRPr>
          </a:p>
          <a:p>
            <a:pPr marL="228600" indent="-228600" defTabSz="914400">
              <a:lnSpc>
                <a:spcPct val="150000"/>
              </a:lnSpc>
              <a:spcBef>
                <a:spcPts val="1001"/>
              </a:spcBef>
              <a:buClr>
                <a:srgbClr val="262626"/>
              </a:buClr>
              <a:buFont typeface="Arial"/>
              <a:buChar char="•"/>
            </a:pPr>
            <a:r>
              <a:rPr lang="fr-FR" sz="2400" b="0" u="none" strike="noStrike" spc="99">
                <a:solidFill>
                  <a:schemeClr val="dk1">
                    <a:lumMod val="85000"/>
                    <a:lumOff val="15000"/>
                  </a:schemeClr>
                </a:solidFill>
                <a:effectLst/>
                <a:uFillTx/>
                <a:latin typeface="Arial"/>
              </a:rPr>
              <a:t>Mentionner et citer ses utilisations de l’IA  📢</a:t>
            </a:r>
            <a:endParaRPr lang="fr-FR" sz="2400" b="0" u="none" strike="noStrike">
              <a:solidFill>
                <a:srgbClr val="000000"/>
              </a:solidFill>
              <a:effectLst/>
              <a:uFillTx/>
              <a:latin typeface="Arial"/>
            </a:endParaRPr>
          </a:p>
        </p:txBody>
      </p:sp>
      <p:sp>
        <p:nvSpPr>
          <p:cNvPr id="458" name="PlaceHolder 3"/>
          <p:cNvSpPr>
            <a:spLocks noGrp="1"/>
          </p:cNvSpPr>
          <p:nvPr>
            <p:ph type="sldNum" idx="100"/>
          </p:nvPr>
        </p:nvSpPr>
        <p:spPr>
          <a:xfrm>
            <a:off x="8610480" y="6356520"/>
            <a:ext cx="2742480" cy="36432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rgbClr val="8B8B8B"/>
                </a:solidFill>
                <a:effectLst/>
                <a:uFillTx/>
                <a:latin typeface="Calibri"/>
              </a:defRPr>
            </a:lvl1pPr>
          </a:lstStyle>
          <a:p>
            <a:pPr indent="0" algn="r" defTabSz="914400">
              <a:lnSpc>
                <a:spcPct val="100000"/>
              </a:lnSpc>
              <a:buNone/>
              <a:tabLst>
                <a:tab pos="0" algn="l"/>
              </a:tabLst>
            </a:pPr>
            <a:fld id="{09EEAE09-8586-4AE4-AC2B-4F6F9A53A932}" type="slidenum">
              <a:rPr lang="fr-FR" sz="1200" b="0" u="none" strike="noStrike">
                <a:solidFill>
                  <a:srgbClr val="8B8B8B"/>
                </a:solidFill>
                <a:effectLst/>
                <a:uFillTx/>
                <a:latin typeface="Calibri"/>
              </a:rPr>
              <a:t>49</a:t>
            </a:fld>
            <a:endParaRPr lang="fr-FR" sz="1200" b="0" u="none" strike="noStrike">
              <a:solidFill>
                <a:srgbClr val="000000"/>
              </a:solidFill>
              <a:effectLst/>
              <a:uFillTx/>
              <a:latin typeface="Times New Roman"/>
            </a:endParaRPr>
          </a:p>
        </p:txBody>
      </p:sp>
      <p:sp>
        <p:nvSpPr>
          <p:cNvPr id="459" name="PlaceHolder 4"/>
          <p:cNvSpPr>
            <a:spLocks noGrp="1"/>
          </p:cNvSpPr>
          <p:nvPr>
            <p:ph type="ftr" idx="101"/>
          </p:nvPr>
        </p:nvSpPr>
        <p:spPr>
          <a:xfrm>
            <a:off x="3750120" y="6356520"/>
            <a:ext cx="469116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rgbClr val="8B8B8B"/>
                </a:solidFill>
                <a:effectLst/>
                <a:uFillTx/>
                <a:latin typeface="Arial"/>
              </a:defRPr>
            </a:lvl1pPr>
          </a:lstStyle>
          <a:p>
            <a:pPr indent="0" algn="ctr" defTabSz="914400">
              <a:lnSpc>
                <a:spcPct val="100000"/>
              </a:lnSpc>
              <a:buNone/>
              <a:tabLst>
                <a:tab pos="0" algn="l"/>
              </a:tabLst>
            </a:pPr>
            <a:r>
              <a:rPr lang="fr-FR" sz="1200" b="0" u="none" strike="noStrike" spc="99">
                <a:solidFill>
                  <a:srgbClr val="8B8B8B"/>
                </a:solidFill>
                <a:effectLst/>
                <a:uFillTx/>
                <a:latin typeface="Arial"/>
              </a:rPr>
              <a:t>DGD BAPSO – Service formation des usagers – 2025</a:t>
            </a:r>
            <a:endParaRPr lang="fr-FR" sz="1200" b="0" u="none" strike="noStrike">
              <a:solidFill>
                <a:srgbClr val="000000"/>
              </a:solidFill>
              <a:effectLst/>
              <a:uFillTx/>
              <a:latin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ZoneTexte 3"/>
          <p:cNvSpPr/>
          <p:nvPr/>
        </p:nvSpPr>
        <p:spPr>
          <a:xfrm>
            <a:off x="1030320" y="350640"/>
            <a:ext cx="10130760" cy="6062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3200" b="1" u="none" strike="noStrike" spc="300">
                <a:solidFill>
                  <a:schemeClr val="dk1"/>
                </a:solidFill>
                <a:effectLst/>
                <a:uFillTx/>
                <a:latin typeface="Arial"/>
                <a:ea typeface="Verdana"/>
              </a:rPr>
              <a:t>I – Qu’est-ce que l’IA ?</a:t>
            </a:r>
            <a:endParaRPr lang="fr-FR" sz="3200" b="0" u="none" strike="noStrike">
              <a:solidFill>
                <a:srgbClr val="000000"/>
              </a:solidFill>
              <a:effectLst/>
              <a:uFillTx/>
              <a:latin typeface="Arial"/>
            </a:endParaRPr>
          </a:p>
          <a:p>
            <a:pPr defTabSz="914400">
              <a:lnSpc>
                <a:spcPct val="100000"/>
              </a:lnSpc>
            </a:pPr>
            <a:r>
              <a:rPr lang="fr-FR" sz="3600" b="1" u="none" strike="noStrike" spc="300">
                <a:solidFill>
                  <a:schemeClr val="dk1"/>
                </a:solidFill>
                <a:effectLst/>
                <a:uFillTx/>
                <a:latin typeface="Arial"/>
                <a:ea typeface="Verdana"/>
              </a:rPr>
              <a:t>	</a:t>
            </a:r>
            <a:r>
              <a:rPr lang="fr-FR" sz="2400" b="0" u="none" strike="noStrike" spc="300">
                <a:solidFill>
                  <a:schemeClr val="dk1"/>
                </a:solidFill>
                <a:effectLst/>
                <a:uFillTx/>
                <a:latin typeface="Arial"/>
                <a:ea typeface="Verdana"/>
              </a:rPr>
              <a:t>1. Définitions et historique</a:t>
            </a:r>
            <a:br>
              <a:rPr sz="2400"/>
            </a:br>
            <a:r>
              <a:rPr lang="fr-FR" sz="2400" b="0" u="none" strike="noStrike" spc="300">
                <a:solidFill>
                  <a:schemeClr val="dk1"/>
                </a:solidFill>
                <a:effectLst/>
                <a:uFillTx/>
                <a:latin typeface="Arial"/>
                <a:ea typeface="Verdana"/>
              </a:rPr>
              <a:t>	2. Comment fonctionnent les IA génératives</a:t>
            </a:r>
            <a:endParaRPr lang="fr-FR" sz="2400" b="0" u="none" strike="noStrike">
              <a:solidFill>
                <a:srgbClr val="000000"/>
              </a:solidFill>
              <a:effectLst/>
              <a:uFillTx/>
              <a:latin typeface="Arial"/>
            </a:endParaRPr>
          </a:p>
          <a:p>
            <a:pPr defTabSz="914400">
              <a:lnSpc>
                <a:spcPct val="100000"/>
              </a:lnSpc>
            </a:pPr>
            <a:br>
              <a:rPr sz="3600"/>
            </a:br>
            <a:r>
              <a:rPr lang="fr-FR" sz="3200" b="1" u="none" strike="noStrike" spc="300">
                <a:solidFill>
                  <a:schemeClr val="dk1"/>
                </a:solidFill>
                <a:effectLst/>
                <a:uFillTx/>
                <a:latin typeface="Arial"/>
                <a:ea typeface="Verdana"/>
              </a:rPr>
              <a:t>II – Les usages</a:t>
            </a:r>
            <a:endParaRPr lang="fr-FR" sz="3200" b="0" u="none" strike="noStrike">
              <a:solidFill>
                <a:srgbClr val="000000"/>
              </a:solidFill>
              <a:effectLst/>
              <a:uFillTx/>
              <a:latin typeface="Arial"/>
            </a:endParaRPr>
          </a:p>
          <a:p>
            <a:pPr defTabSz="914400">
              <a:lnSpc>
                <a:spcPct val="100000"/>
              </a:lnSpc>
            </a:pPr>
            <a:r>
              <a:rPr lang="fr-FR" sz="3200" b="1" u="none" strike="noStrike" spc="300">
                <a:solidFill>
                  <a:schemeClr val="dk1"/>
                </a:solidFill>
                <a:effectLst/>
                <a:uFillTx/>
                <a:latin typeface="Arial"/>
                <a:ea typeface="Verdana"/>
              </a:rPr>
              <a:t>	</a:t>
            </a:r>
            <a:r>
              <a:rPr lang="fr-FR" sz="2400" b="0" u="none" strike="noStrike" spc="300">
                <a:solidFill>
                  <a:schemeClr val="dk1"/>
                </a:solidFill>
                <a:effectLst/>
                <a:uFillTx/>
                <a:latin typeface="Arial"/>
                <a:ea typeface="Verdana"/>
              </a:rPr>
              <a:t>1. Rédiger un prompt</a:t>
            </a:r>
            <a:br>
              <a:rPr sz="2400"/>
            </a:br>
            <a:r>
              <a:rPr lang="fr-FR" sz="2400" b="0" u="none" strike="noStrike" spc="300">
                <a:solidFill>
                  <a:schemeClr val="dk1"/>
                </a:solidFill>
                <a:effectLst/>
                <a:uFillTx/>
                <a:latin typeface="Arial"/>
                <a:ea typeface="Verdana"/>
              </a:rPr>
              <a:t>	2. Avantages et points de vigilance</a:t>
            </a:r>
            <a:br>
              <a:rPr sz="2400"/>
            </a:br>
            <a:r>
              <a:rPr lang="fr-FR" sz="2400" b="0" u="none" strike="noStrike" spc="300">
                <a:solidFill>
                  <a:schemeClr val="dk1"/>
                </a:solidFill>
                <a:effectLst/>
                <a:uFillTx/>
                <a:latin typeface="Arial"/>
                <a:ea typeface="Verdana"/>
              </a:rPr>
              <a:t>	3. Impacts environnementaux</a:t>
            </a:r>
            <a:endParaRPr lang="fr-FR" sz="2400" b="0" u="none" strike="noStrike">
              <a:solidFill>
                <a:srgbClr val="000000"/>
              </a:solidFill>
              <a:effectLst/>
              <a:uFillTx/>
              <a:latin typeface="Arial"/>
            </a:endParaRPr>
          </a:p>
          <a:p>
            <a:pPr defTabSz="914400">
              <a:lnSpc>
                <a:spcPct val="100000"/>
              </a:lnSpc>
            </a:pPr>
            <a:br>
              <a:rPr sz="3600"/>
            </a:br>
            <a:r>
              <a:rPr lang="fr-FR" sz="3200" b="1" u="none" strike="noStrike" spc="300">
                <a:solidFill>
                  <a:schemeClr val="dk1"/>
                </a:solidFill>
                <a:effectLst/>
                <a:uFillTx/>
                <a:latin typeface="Arial"/>
                <a:ea typeface="Verdana"/>
              </a:rPr>
              <a:t>III – Cadre réglementaire</a:t>
            </a:r>
            <a:endParaRPr lang="fr-FR" sz="3200" b="0" u="none" strike="noStrike">
              <a:solidFill>
                <a:srgbClr val="000000"/>
              </a:solidFill>
              <a:effectLst/>
              <a:uFillTx/>
              <a:latin typeface="Arial"/>
            </a:endParaRPr>
          </a:p>
          <a:p>
            <a:pPr defTabSz="914400">
              <a:lnSpc>
                <a:spcPct val="100000"/>
              </a:lnSpc>
            </a:pPr>
            <a:r>
              <a:rPr lang="fr-FR" sz="3200" b="1" u="none" strike="noStrike" spc="300">
                <a:solidFill>
                  <a:schemeClr val="dk1"/>
                </a:solidFill>
                <a:effectLst/>
                <a:uFillTx/>
                <a:latin typeface="Arial"/>
                <a:ea typeface="Verdana"/>
              </a:rPr>
              <a:t>	</a:t>
            </a:r>
            <a:r>
              <a:rPr lang="fr-FR" sz="2400" b="0" u="none" strike="noStrike" spc="300">
                <a:solidFill>
                  <a:schemeClr val="dk1"/>
                </a:solidFill>
                <a:effectLst/>
                <a:uFillTx/>
                <a:latin typeface="Arial"/>
                <a:ea typeface="Verdana"/>
              </a:rPr>
              <a:t>1. AI Act</a:t>
            </a:r>
            <a:endParaRPr lang="fr-FR" sz="2400" b="0" u="none" strike="noStrike">
              <a:solidFill>
                <a:srgbClr val="000000"/>
              </a:solidFill>
              <a:effectLst/>
              <a:uFillTx/>
              <a:latin typeface="Arial"/>
            </a:endParaRPr>
          </a:p>
          <a:p>
            <a:pPr defTabSz="914400">
              <a:lnSpc>
                <a:spcPct val="100000"/>
              </a:lnSpc>
            </a:pPr>
            <a:r>
              <a:rPr lang="fr-FR" sz="2400" b="1" u="none" strike="noStrike" spc="300">
                <a:solidFill>
                  <a:schemeClr val="dk1"/>
                </a:solidFill>
                <a:effectLst/>
                <a:uFillTx/>
                <a:latin typeface="Arial"/>
                <a:ea typeface="Verdana"/>
              </a:rPr>
              <a:t>	</a:t>
            </a:r>
            <a:r>
              <a:rPr lang="fr-FR" sz="2400" b="0" u="none" strike="noStrike" spc="300">
                <a:solidFill>
                  <a:schemeClr val="dk1"/>
                </a:solidFill>
                <a:effectLst/>
                <a:uFillTx/>
                <a:latin typeface="Arial"/>
                <a:ea typeface="Verdana"/>
              </a:rPr>
              <a:t>2. Bonnes pratiques</a:t>
            </a:r>
            <a:endParaRPr lang="fr-FR" sz="2400" b="0" u="none" strike="noStrike">
              <a:solidFill>
                <a:srgbClr val="000000"/>
              </a:solidFill>
              <a:effectLst/>
              <a:uFillTx/>
              <a:latin typeface="Arial"/>
            </a:endParaRPr>
          </a:p>
          <a:p>
            <a:pPr defTabSz="914400">
              <a:lnSpc>
                <a:spcPct val="100000"/>
              </a:lnSpc>
            </a:pPr>
            <a:r>
              <a:rPr lang="fr-FR" sz="2400" b="0" u="none" strike="noStrike" spc="300">
                <a:solidFill>
                  <a:schemeClr val="dk1"/>
                </a:solidFill>
                <a:effectLst/>
                <a:uFillTx/>
                <a:latin typeface="Arial"/>
                <a:ea typeface="Verdana"/>
              </a:rPr>
              <a:t>	3. Citation et plagiat</a:t>
            </a:r>
            <a:endParaRPr lang="fr-FR" sz="2400" b="0" u="none" strike="noStrike">
              <a:solidFill>
                <a:srgbClr val="000000"/>
              </a:solidFill>
              <a:effectLst/>
              <a:uFillTx/>
              <a:latin typeface="Arial"/>
            </a:endParaRPr>
          </a:p>
        </p:txBody>
      </p:sp>
      <p:sp>
        <p:nvSpPr>
          <p:cNvPr id="103" name="PlaceHolder 1"/>
          <p:cNvSpPr>
            <a:spLocks noGrp="1"/>
          </p:cNvSpPr>
          <p:nvPr>
            <p:ph type="ftr" idx="43"/>
          </p:nvPr>
        </p:nvSpPr>
        <p:spPr>
          <a:xfrm>
            <a:off x="3848040" y="6356520"/>
            <a:ext cx="449496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Arial"/>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Arial"/>
              </a:rPr>
              <a:t>DGD BAPSO – Service formation des usagers – 2025</a:t>
            </a:r>
            <a:endParaRPr lang="fr-FR" sz="1200" b="0" u="none" strike="noStrike">
              <a:solidFill>
                <a:srgbClr val="000000"/>
              </a:solidFill>
              <a:effectLst/>
              <a:uFillTx/>
              <a:latin typeface="Times New Roman"/>
            </a:endParaRPr>
          </a:p>
        </p:txBody>
      </p:sp>
      <p:sp>
        <p:nvSpPr>
          <p:cNvPr id="3" name="PlaceHolder 2"/>
          <p:cNvSpPr>
            <a:spLocks noGrp="1"/>
          </p:cNvSpPr>
          <p:nvPr>
            <p:ph type="sldNum" idx="6"/>
          </p:nvPr>
        </p:nvSpPr>
        <p:spPr/>
        <p:txBody>
          <a:bodyPr/>
          <a:lstStyle/>
          <a:p>
            <a:fld id="{FC5D3FF2-4901-4E01-8344-AD0473BAAB34}" type="slidenum">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PlaceHolder 1"/>
          <p:cNvSpPr>
            <a:spLocks noGrp="1"/>
          </p:cNvSpPr>
          <p:nvPr>
            <p:ph type="title"/>
          </p:nvPr>
        </p:nvSpPr>
        <p:spPr>
          <a:xfrm>
            <a:off x="838080" y="1036440"/>
            <a:ext cx="10514880" cy="1324800"/>
          </a:xfrm>
          <a:prstGeom prst="rect">
            <a:avLst/>
          </a:prstGeom>
          <a:noFill/>
          <a:ln w="0">
            <a:noFill/>
          </a:ln>
        </p:spPr>
        <p:txBody>
          <a:bodyPr lIns="91440" tIns="45720" rIns="91440" bIns="45720" anchor="ctr">
            <a:normAutofit lnSpcReduction="9999"/>
          </a:bodyPr>
          <a:lstStyle/>
          <a:p>
            <a:pPr indent="0" algn="ctr" defTabSz="914400">
              <a:lnSpc>
                <a:spcPct val="150000"/>
              </a:lnSpc>
              <a:buNone/>
              <a:tabLst>
                <a:tab pos="0" algn="l"/>
              </a:tabLst>
            </a:pPr>
            <a:r>
              <a:rPr lang="fr-FR" sz="5400" b="0" u="none" strike="noStrike" spc="300">
                <a:solidFill>
                  <a:schemeClr val="lt2">
                    <a:lumMod val="25000"/>
                  </a:schemeClr>
                </a:solidFill>
                <a:effectLst/>
                <a:uFillTx/>
                <a:latin typeface="Arial"/>
                <a:ea typeface="Verdana"/>
              </a:rPr>
              <a:t>Merci pour votre attention !</a:t>
            </a:r>
            <a:endParaRPr lang="fr-FR" sz="5400" b="0" u="none" strike="noStrike">
              <a:solidFill>
                <a:srgbClr val="000000"/>
              </a:solidFill>
              <a:effectLst/>
              <a:uFillTx/>
              <a:latin typeface="Arial"/>
            </a:endParaRPr>
          </a:p>
        </p:txBody>
      </p:sp>
      <p:sp>
        <p:nvSpPr>
          <p:cNvPr id="461" name="PlaceHolder 2"/>
          <p:cNvSpPr>
            <a:spLocks noGrp="1"/>
          </p:cNvSpPr>
          <p:nvPr>
            <p:ph type="ftr" idx="102"/>
          </p:nvPr>
        </p:nvSpPr>
        <p:spPr>
          <a:xfrm>
            <a:off x="3848040" y="6356520"/>
            <a:ext cx="449496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Arial"/>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Arial"/>
              </a:rPr>
              <a:t>DGD BAPSO – Service formation des usagers – 2025</a:t>
            </a:r>
            <a:endParaRPr lang="fr-FR" sz="1200" b="0" u="none" strike="noStrike">
              <a:solidFill>
                <a:srgbClr val="000000"/>
              </a:solidFill>
              <a:effectLst/>
              <a:uFillTx/>
              <a:latin typeface="Times New Roman"/>
            </a:endParaRPr>
          </a:p>
        </p:txBody>
      </p:sp>
      <p:sp>
        <p:nvSpPr>
          <p:cNvPr id="462" name="ZoneTexte 7"/>
          <p:cNvSpPr/>
          <p:nvPr/>
        </p:nvSpPr>
        <p:spPr>
          <a:xfrm>
            <a:off x="1035000" y="3025800"/>
            <a:ext cx="10121400" cy="2948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50000"/>
              </a:lnSpc>
            </a:pPr>
            <a:r>
              <a:rPr lang="fr-FR" sz="1800" b="0" u="none" strike="noStrike" spc="99">
                <a:solidFill>
                  <a:schemeClr val="dk1"/>
                </a:solidFill>
                <a:effectLst/>
                <a:uFillTx/>
                <a:latin typeface="Arial"/>
              </a:rPr>
              <a:t>Formation construite par le Service formation des usagers, basée sur les travaux du Groupe d’Analyse de l’Intelligence Artificielle (GAIA) de la BAPSO</a:t>
            </a:r>
            <a:endParaRPr lang="fr-FR" sz="1800" b="0" u="none" strike="noStrike">
              <a:solidFill>
                <a:srgbClr val="000000"/>
              </a:solidFill>
              <a:effectLst/>
              <a:uFillTx/>
              <a:latin typeface="Arial"/>
            </a:endParaRPr>
          </a:p>
          <a:p>
            <a:pPr algn="ctr" defTabSz="914400">
              <a:lnSpc>
                <a:spcPct val="150000"/>
              </a:lnSpc>
            </a:pPr>
            <a:endParaRPr lang="fr-FR" sz="1800" b="0" u="none" strike="noStrike">
              <a:solidFill>
                <a:srgbClr val="000000"/>
              </a:solidFill>
              <a:effectLst/>
              <a:uFillTx/>
              <a:latin typeface="Arial"/>
            </a:endParaRPr>
          </a:p>
          <a:p>
            <a:pPr algn="ctr" defTabSz="914400">
              <a:lnSpc>
                <a:spcPct val="150000"/>
              </a:lnSpc>
            </a:pPr>
            <a:r>
              <a:rPr lang="fr-FR" sz="1800" b="0" u="none" strike="noStrike" spc="99">
                <a:solidFill>
                  <a:schemeClr val="dk1"/>
                </a:solidFill>
                <a:effectLst/>
                <a:uFillTx/>
                <a:latin typeface="Arial"/>
              </a:rPr>
              <a:t>Ont participé à ces travaux :</a:t>
            </a:r>
            <a:endParaRPr lang="fr-FR" sz="1800" b="0" u="none" strike="noStrike">
              <a:solidFill>
                <a:srgbClr val="000000"/>
              </a:solidFill>
              <a:effectLst/>
              <a:uFillTx/>
              <a:latin typeface="Arial"/>
            </a:endParaRPr>
          </a:p>
          <a:p>
            <a:pPr algn="ctr" defTabSz="914400">
              <a:lnSpc>
                <a:spcPct val="150000"/>
              </a:lnSpc>
            </a:pPr>
            <a:r>
              <a:rPr lang="fr-FR" sz="1800" b="0" u="none" strike="noStrike" spc="99">
                <a:solidFill>
                  <a:schemeClr val="dk1"/>
                </a:solidFill>
                <a:effectLst/>
                <a:uFillTx/>
                <a:latin typeface="Arial"/>
              </a:rPr>
              <a:t>Aurèle Collin, Nicolas De Clercq, Malik Goumidi, Guillaume Didier, Myriam Dumarchez, Soizic Lôthelier, Odile Richaud, Emmanuelle Coignet, Mathilde Degieux Cannere, Frédérique Simonot</a:t>
            </a:r>
            <a:endParaRPr lang="fr-FR" sz="1800" b="0" u="none" strike="noStrike">
              <a:solidFill>
                <a:srgbClr val="000000"/>
              </a:solidFill>
              <a:effectLst/>
              <a:uFillTx/>
              <a:latin typeface="Arial"/>
            </a:endParaRPr>
          </a:p>
        </p:txBody>
      </p:sp>
      <p:sp>
        <p:nvSpPr>
          <p:cNvPr id="4" name="PlaceHolder 3"/>
          <p:cNvSpPr>
            <a:spLocks noGrp="1"/>
          </p:cNvSpPr>
          <p:nvPr>
            <p:ph type="sldNum" idx="15"/>
          </p:nvPr>
        </p:nvSpPr>
        <p:spPr/>
        <p:txBody>
          <a:bodyPr/>
          <a:lstStyle/>
          <a:p>
            <a:fld id="{7F0B027E-1333-43F6-9FF3-3BE858D45114}" type="slidenum">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PlaceHolder 1"/>
          <p:cNvSpPr>
            <a:spLocks noGrp="1"/>
          </p:cNvSpPr>
          <p:nvPr>
            <p:ph type="title"/>
          </p:nvPr>
        </p:nvSpPr>
        <p:spPr>
          <a:xfrm>
            <a:off x="838080" y="438480"/>
            <a:ext cx="10514880" cy="1324800"/>
          </a:xfrm>
          <a:prstGeom prst="rect">
            <a:avLst/>
          </a:prstGeom>
          <a:noFill/>
          <a:ln w="0">
            <a:noFill/>
          </a:ln>
        </p:spPr>
        <p:txBody>
          <a:bodyPr lIns="91440" tIns="45720" rIns="91440" bIns="45720" anchor="ctr">
            <a:normAutofit lnSpcReduction="9999"/>
          </a:bodyPr>
          <a:lstStyle/>
          <a:p>
            <a:pPr indent="0" defTabSz="914400">
              <a:lnSpc>
                <a:spcPct val="150000"/>
              </a:lnSpc>
              <a:buNone/>
              <a:tabLst>
                <a:tab pos="0" algn="l"/>
              </a:tabLst>
            </a:pPr>
            <a:r>
              <a:rPr lang="fr-FR" sz="5400" b="0" u="none" strike="noStrike" spc="300">
                <a:solidFill>
                  <a:schemeClr val="lt2">
                    <a:lumMod val="25000"/>
                  </a:schemeClr>
                </a:solidFill>
                <a:effectLst/>
                <a:uFillTx/>
                <a:latin typeface="Arial"/>
                <a:ea typeface="Verdana"/>
              </a:rPr>
              <a:t>Contacts</a:t>
            </a:r>
            <a:endParaRPr lang="fr-FR" sz="5400" b="0" u="none" strike="noStrike">
              <a:solidFill>
                <a:srgbClr val="000000"/>
              </a:solidFill>
              <a:effectLst/>
              <a:uFillTx/>
              <a:latin typeface="Arial"/>
            </a:endParaRPr>
          </a:p>
        </p:txBody>
      </p:sp>
      <p:sp>
        <p:nvSpPr>
          <p:cNvPr id="464" name="ZoneTexte 1"/>
          <p:cNvSpPr/>
          <p:nvPr/>
        </p:nvSpPr>
        <p:spPr>
          <a:xfrm>
            <a:off x="838080" y="2003040"/>
            <a:ext cx="10767960" cy="3107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2800" b="0" u="none" strike="noStrike" spc="99">
                <a:solidFill>
                  <a:schemeClr val="dk1"/>
                </a:solidFill>
                <a:effectLst/>
                <a:uFillTx/>
                <a:latin typeface="Arial"/>
              </a:rPr>
              <a:t>Service formation des usagers :</a:t>
            </a:r>
            <a:endParaRPr lang="fr-FR" sz="2800" b="0" u="none" strike="noStrike">
              <a:solidFill>
                <a:srgbClr val="000000"/>
              </a:solidFill>
              <a:effectLst/>
              <a:uFillTx/>
              <a:latin typeface="Arial"/>
            </a:endParaRPr>
          </a:p>
          <a:p>
            <a:pPr defTabSz="914400">
              <a:lnSpc>
                <a:spcPct val="100000"/>
              </a:lnSpc>
            </a:pPr>
            <a:endParaRPr lang="fr-FR" sz="2800" b="0" u="none" strike="noStrike">
              <a:solidFill>
                <a:srgbClr val="000000"/>
              </a:solidFill>
              <a:effectLst/>
              <a:uFillTx/>
              <a:latin typeface="Arial"/>
            </a:endParaRPr>
          </a:p>
          <a:p>
            <a:pPr defTabSz="914400">
              <a:lnSpc>
                <a:spcPct val="100000"/>
              </a:lnSpc>
            </a:pPr>
            <a:r>
              <a:rPr lang="fr-FR" sz="2800" b="0" u="none" strike="noStrike" spc="99">
                <a:solidFill>
                  <a:schemeClr val="dk1"/>
                </a:solidFill>
                <a:effectLst/>
                <a:uFillTx/>
                <a:latin typeface="Arial"/>
              </a:rPr>
              <a:t>en BU Droit-Lettres :</a:t>
            </a:r>
            <a:endParaRPr lang="fr-FR" sz="2800" b="0" u="none" strike="noStrike">
              <a:solidFill>
                <a:srgbClr val="000000"/>
              </a:solidFill>
              <a:effectLst/>
              <a:uFillTx/>
              <a:latin typeface="Arial"/>
            </a:endParaRPr>
          </a:p>
          <a:p>
            <a:pPr defTabSz="914400">
              <a:lnSpc>
                <a:spcPct val="100000"/>
              </a:lnSpc>
            </a:pPr>
            <a:r>
              <a:rPr lang="fr-FR" sz="2800" b="0" u="sng" strike="noStrike" spc="99">
                <a:solidFill>
                  <a:schemeClr val="dk1"/>
                </a:solidFill>
                <a:effectLst/>
                <a:uFillTx/>
                <a:latin typeface="Arial"/>
                <a:hlinkClick r:id="rId2"/>
              </a:rPr>
              <a:t>budl-formation@univ-grenoble-alpes.fr</a:t>
            </a:r>
            <a:r>
              <a:rPr lang="fr-FR" sz="2800" b="0" u="none" strike="noStrike" spc="99">
                <a:solidFill>
                  <a:schemeClr val="dk1"/>
                </a:solidFill>
                <a:effectLst/>
                <a:uFillTx/>
                <a:latin typeface="Arial"/>
              </a:rPr>
              <a:t> </a:t>
            </a:r>
            <a:endParaRPr lang="fr-FR" sz="2800" b="0" u="none" strike="noStrike">
              <a:solidFill>
                <a:srgbClr val="000000"/>
              </a:solidFill>
              <a:effectLst/>
              <a:uFillTx/>
              <a:latin typeface="Arial"/>
            </a:endParaRPr>
          </a:p>
          <a:p>
            <a:pPr defTabSz="914400">
              <a:lnSpc>
                <a:spcPct val="100000"/>
              </a:lnSpc>
            </a:pPr>
            <a:endParaRPr lang="fr-FR" sz="2800" b="0" u="none" strike="noStrike">
              <a:solidFill>
                <a:srgbClr val="000000"/>
              </a:solidFill>
              <a:effectLst/>
              <a:uFillTx/>
              <a:latin typeface="Arial"/>
            </a:endParaRPr>
          </a:p>
          <a:p>
            <a:pPr defTabSz="914400">
              <a:lnSpc>
                <a:spcPct val="100000"/>
              </a:lnSpc>
            </a:pPr>
            <a:r>
              <a:rPr lang="fr-FR" sz="2800" b="0" u="none" strike="noStrike" spc="99">
                <a:solidFill>
                  <a:schemeClr val="dk1"/>
                </a:solidFill>
                <a:effectLst/>
                <a:uFillTx/>
                <a:latin typeface="Arial"/>
              </a:rPr>
              <a:t>en BU Joseph-Fourier :</a:t>
            </a:r>
            <a:endParaRPr lang="fr-FR" sz="2800" b="0" u="none" strike="noStrike">
              <a:solidFill>
                <a:srgbClr val="000000"/>
              </a:solidFill>
              <a:effectLst/>
              <a:uFillTx/>
              <a:latin typeface="Arial"/>
            </a:endParaRPr>
          </a:p>
          <a:p>
            <a:pPr defTabSz="914400">
              <a:lnSpc>
                <a:spcPct val="100000"/>
              </a:lnSpc>
            </a:pPr>
            <a:r>
              <a:rPr lang="fr-FR" sz="2800" b="0" u="sng" strike="noStrike" spc="99">
                <a:solidFill>
                  <a:schemeClr val="dk1"/>
                </a:solidFill>
                <a:effectLst/>
                <a:uFillTx/>
                <a:latin typeface="Arial"/>
                <a:hlinkClick r:id="rId3"/>
              </a:rPr>
              <a:t>bujf-formation@univ-grenoble-alpes.fr</a:t>
            </a:r>
            <a:r>
              <a:rPr lang="fr-FR" sz="2800" b="0" u="none" strike="noStrike" spc="99">
                <a:solidFill>
                  <a:schemeClr val="dk1"/>
                </a:solidFill>
                <a:effectLst/>
                <a:uFillTx/>
                <a:latin typeface="Arial"/>
              </a:rPr>
              <a:t> </a:t>
            </a:r>
            <a:endParaRPr lang="fr-FR" sz="2800" b="0" u="none" strike="noStrike">
              <a:solidFill>
                <a:srgbClr val="000000"/>
              </a:solidFill>
              <a:effectLst/>
              <a:uFillTx/>
              <a:latin typeface="Arial"/>
            </a:endParaRPr>
          </a:p>
        </p:txBody>
      </p:sp>
      <p:sp>
        <p:nvSpPr>
          <p:cNvPr id="465" name="PlaceHolder 2"/>
          <p:cNvSpPr>
            <a:spLocks noGrp="1"/>
          </p:cNvSpPr>
          <p:nvPr>
            <p:ph type="ftr" idx="103"/>
          </p:nvPr>
        </p:nvSpPr>
        <p:spPr>
          <a:xfrm>
            <a:off x="3848040" y="6356520"/>
            <a:ext cx="449496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Arial"/>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Arial"/>
              </a:rPr>
              <a:t>DGD BAPSO – Service formation des usagers – 2025</a:t>
            </a:r>
            <a:endParaRPr lang="fr-FR" sz="1200" b="0" u="none" strike="noStrike">
              <a:solidFill>
                <a:srgbClr val="000000"/>
              </a:solidFill>
              <a:effectLst/>
              <a:uFillTx/>
              <a:latin typeface="Times New Roman"/>
            </a:endParaRPr>
          </a:p>
        </p:txBody>
      </p:sp>
      <p:sp>
        <p:nvSpPr>
          <p:cNvPr id="4" name="PlaceHolder 3"/>
          <p:cNvSpPr>
            <a:spLocks noGrp="1"/>
          </p:cNvSpPr>
          <p:nvPr>
            <p:ph type="sldNum" idx="15"/>
          </p:nvPr>
        </p:nvSpPr>
        <p:spPr/>
        <p:txBody>
          <a:bodyPr/>
          <a:lstStyle/>
          <a:p>
            <a:fld id="{4CC47576-6587-4E0F-B6BF-A152BDB1C334}" type="slidenum">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PlaceHolder 1"/>
          <p:cNvSpPr>
            <a:spLocks noGrp="1"/>
          </p:cNvSpPr>
          <p:nvPr>
            <p:ph type="title"/>
          </p:nvPr>
        </p:nvSpPr>
        <p:spPr>
          <a:xfrm>
            <a:off x="4117680" y="0"/>
            <a:ext cx="3639240" cy="596160"/>
          </a:xfrm>
          <a:prstGeom prst="rect">
            <a:avLst/>
          </a:prstGeom>
          <a:noFill/>
          <a:ln w="0">
            <a:noFill/>
          </a:ln>
        </p:spPr>
        <p:txBody>
          <a:bodyPr lIns="91440" tIns="45720" rIns="91440" bIns="45720" anchor="ctr">
            <a:normAutofit lnSpcReduction="9999"/>
          </a:bodyPr>
          <a:lstStyle/>
          <a:p>
            <a:pPr indent="0" algn="ctr" defTabSz="914400">
              <a:lnSpc>
                <a:spcPct val="150000"/>
              </a:lnSpc>
              <a:buNone/>
              <a:tabLst>
                <a:tab pos="0" algn="l"/>
              </a:tabLst>
            </a:pPr>
            <a:r>
              <a:rPr lang="fr-FR" sz="2400" b="1" u="none" strike="noStrike" spc="300">
                <a:solidFill>
                  <a:schemeClr val="lt2">
                    <a:lumMod val="25000"/>
                  </a:schemeClr>
                </a:solidFill>
                <a:effectLst/>
                <a:uFillTx/>
                <a:latin typeface="Arial"/>
                <a:ea typeface="Verdana"/>
              </a:rPr>
              <a:t>Références</a:t>
            </a:r>
            <a:endParaRPr lang="fr-FR" sz="2400" b="0" u="none" strike="noStrike">
              <a:solidFill>
                <a:srgbClr val="000000"/>
              </a:solidFill>
              <a:effectLst/>
              <a:uFillTx/>
              <a:latin typeface="Arial"/>
            </a:endParaRPr>
          </a:p>
        </p:txBody>
      </p:sp>
      <p:sp>
        <p:nvSpPr>
          <p:cNvPr id="467" name="ZoneTexte 2"/>
          <p:cNvSpPr/>
          <p:nvPr/>
        </p:nvSpPr>
        <p:spPr>
          <a:xfrm>
            <a:off x="287280" y="596880"/>
            <a:ext cx="11616840" cy="6131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7000"/>
              </a:lnSpc>
              <a:spcAft>
                <a:spcPts val="799"/>
              </a:spcAft>
            </a:pPr>
            <a:r>
              <a:rPr lang="fr-FR" sz="1800" b="0" u="none" strike="noStrike">
                <a:solidFill>
                  <a:schemeClr val="dk1"/>
                </a:solidFill>
                <a:effectLst/>
                <a:uFillTx/>
                <a:latin typeface="Calibri"/>
                <a:ea typeface="Calibri"/>
              </a:rPr>
              <a:t>Curionautes des sciences, </a:t>
            </a:r>
            <a:r>
              <a:rPr lang="fr-FR" sz="1800" b="0" i="1" u="none" strike="noStrike">
                <a:solidFill>
                  <a:schemeClr val="dk1"/>
                </a:solidFill>
                <a:effectLst/>
                <a:uFillTx/>
                <a:latin typeface="Calibri"/>
                <a:ea typeface="Calibri"/>
              </a:rPr>
              <a:t>C’est quoi l’intelligence artificielle ?</a:t>
            </a:r>
            <a:r>
              <a:rPr lang="fr-FR" sz="1800" b="0" u="none" strike="noStrike">
                <a:solidFill>
                  <a:schemeClr val="dk1"/>
                </a:solidFill>
                <a:effectLst/>
                <a:uFillTx/>
                <a:latin typeface="Calibri"/>
                <a:ea typeface="Calibri"/>
              </a:rPr>
              <a:t>, (29 septembre 2023). Consulté le: 20 juin 2025. [En ligne Vidéo]. Disponible sur: </a:t>
            </a:r>
            <a:r>
              <a:rPr lang="fr-FR" sz="1800" b="0" u="sng" strike="noStrike">
                <a:solidFill>
                  <a:schemeClr val="dk1"/>
                </a:solidFill>
                <a:effectLst/>
                <a:uFillTx/>
                <a:latin typeface="Calibri"/>
                <a:ea typeface="Calibri"/>
                <a:hlinkClick r:id="rId3"/>
              </a:rPr>
              <a:t>https://www.youtube.com/watch?v=PBJ9_G8d6mo</a:t>
            </a:r>
            <a:endParaRPr lang="fr-FR" sz="1800" b="0" u="none" strike="noStrike">
              <a:solidFill>
                <a:srgbClr val="000000"/>
              </a:solidFill>
              <a:effectLst/>
              <a:uFillTx/>
              <a:latin typeface="Arial"/>
            </a:endParaRPr>
          </a:p>
          <a:p>
            <a:pPr defTabSz="914400">
              <a:lnSpc>
                <a:spcPct val="107000"/>
              </a:lnSpc>
              <a:spcAft>
                <a:spcPts val="799"/>
              </a:spcAft>
            </a:pPr>
            <a:r>
              <a:rPr lang="fr-FR" sz="1800" b="0" u="none" strike="noStrike">
                <a:solidFill>
                  <a:schemeClr val="dk1"/>
                </a:solidFill>
                <a:effectLst/>
                <a:uFillTx/>
                <a:latin typeface="Calibri"/>
                <a:ea typeface="Calibri"/>
              </a:rPr>
              <a:t>A. Collin, « Chronologie de l’Intelligence Artificielle »</a:t>
            </a:r>
            <a:r>
              <a:rPr lang="fr-FR" sz="1800" b="0" i="1" u="none" strike="noStrike">
                <a:solidFill>
                  <a:schemeClr val="dk1"/>
                </a:solidFill>
                <a:effectLst/>
                <a:uFillTx/>
                <a:latin typeface="Calibri"/>
                <a:ea typeface="Calibri"/>
              </a:rPr>
              <a:t>, </a:t>
            </a:r>
            <a:r>
              <a:rPr lang="fr-FR" sz="1800" b="0" u="none" strike="noStrike">
                <a:solidFill>
                  <a:schemeClr val="dk1"/>
                </a:solidFill>
                <a:effectLst/>
                <a:uFillTx/>
                <a:latin typeface="Calibri"/>
                <a:ea typeface="Calibri"/>
              </a:rPr>
              <a:t>19 juin 2025. UGA – DGD BAPSO – Cellule IA </a:t>
            </a:r>
            <a:endParaRPr lang="fr-FR" sz="1800" b="0" u="none" strike="noStrike">
              <a:solidFill>
                <a:srgbClr val="000000"/>
              </a:solidFill>
              <a:effectLst/>
              <a:uFillTx/>
              <a:latin typeface="Arial"/>
            </a:endParaRPr>
          </a:p>
          <a:p>
            <a:pPr defTabSz="914400">
              <a:lnSpc>
                <a:spcPct val="107000"/>
              </a:lnSpc>
              <a:spcAft>
                <a:spcPts val="799"/>
              </a:spcAft>
            </a:pPr>
            <a:r>
              <a:rPr lang="fr-FR" sz="1800" b="0" u="none" strike="noStrike">
                <a:solidFill>
                  <a:schemeClr val="dk1"/>
                </a:solidFill>
                <a:effectLst/>
                <a:uFillTx/>
                <a:latin typeface="Calibri"/>
                <a:ea typeface="Calibri"/>
              </a:rPr>
              <a:t>CEA, </a:t>
            </a:r>
            <a:r>
              <a:rPr lang="fr-FR" sz="1800" b="0" i="1" u="none" strike="noStrike">
                <a:solidFill>
                  <a:schemeClr val="dk1"/>
                </a:solidFill>
                <a:effectLst/>
                <a:uFillTx/>
                <a:latin typeface="Calibri"/>
                <a:ea typeface="Calibri"/>
              </a:rPr>
              <a:t>[Comment ça marche ?] Qu’est-ce que l’intelligence artificielle (IA) ?</a:t>
            </a:r>
            <a:r>
              <a:rPr lang="fr-FR" sz="1800" b="0" u="none" strike="noStrike">
                <a:solidFill>
                  <a:schemeClr val="dk1"/>
                </a:solidFill>
                <a:effectLst/>
                <a:uFillTx/>
                <a:latin typeface="Calibri"/>
                <a:ea typeface="Calibri"/>
              </a:rPr>
              <a:t>, (12 avril 2018). Consulté le: 20 juin 2025. [En ligne Vidéo]. Disponible sur: </a:t>
            </a:r>
            <a:r>
              <a:rPr lang="fr-FR" sz="1800" b="0" u="sng" strike="noStrike">
                <a:solidFill>
                  <a:schemeClr val="dk1"/>
                </a:solidFill>
                <a:effectLst/>
                <a:uFillTx/>
                <a:latin typeface="Calibri"/>
                <a:ea typeface="Calibri"/>
                <a:hlinkClick r:id="rId4"/>
              </a:rPr>
              <a:t>https://www.youtube.com/watch?v=iARAMmS_43Y</a:t>
            </a:r>
            <a:endParaRPr lang="fr-FR" sz="1800" b="0" u="none" strike="noStrike">
              <a:solidFill>
                <a:srgbClr val="000000"/>
              </a:solidFill>
              <a:effectLst/>
              <a:uFillTx/>
              <a:latin typeface="Arial"/>
            </a:endParaRPr>
          </a:p>
          <a:p>
            <a:pPr defTabSz="914400">
              <a:lnSpc>
                <a:spcPct val="107000"/>
              </a:lnSpc>
              <a:spcAft>
                <a:spcPts val="799"/>
              </a:spcAft>
            </a:pPr>
            <a:r>
              <a:rPr lang="fr-FR" sz="1800" b="0" u="none" strike="noStrike">
                <a:solidFill>
                  <a:schemeClr val="dk1"/>
                </a:solidFill>
                <a:effectLst/>
                <a:uFillTx/>
                <a:latin typeface="Calibri"/>
                <a:ea typeface="Calibri"/>
              </a:rPr>
              <a:t>« Kit_IAG_-_Fonctionnement_de_chat_GPT.pdf ». Consulté le: 20 juin 2025. [En ligne]. Disponible sur: </a:t>
            </a:r>
            <a:r>
              <a:rPr lang="fr-FR" sz="1800" b="0" u="sng" strike="noStrike">
                <a:solidFill>
                  <a:schemeClr val="dk1"/>
                </a:solidFill>
                <a:effectLst/>
                <a:uFillTx/>
                <a:latin typeface="Calibri"/>
                <a:ea typeface="Calibri"/>
                <a:hlinkClick r:id="rId5"/>
              </a:rPr>
              <a:t>https://enseigner.u-bordeaux.fr/application/files/4516/9987/5071/Kit_IAG_-_Fonctionnement_de_chat_GPT.pdf</a:t>
            </a:r>
            <a:endParaRPr lang="fr-FR" sz="1800" b="0" u="none" strike="noStrike">
              <a:solidFill>
                <a:srgbClr val="000000"/>
              </a:solidFill>
              <a:effectLst/>
              <a:uFillTx/>
              <a:latin typeface="Arial"/>
            </a:endParaRPr>
          </a:p>
          <a:p>
            <a:pPr defTabSz="914400">
              <a:lnSpc>
                <a:spcPct val="107000"/>
              </a:lnSpc>
              <a:spcAft>
                <a:spcPts val="799"/>
              </a:spcAft>
            </a:pPr>
            <a:r>
              <a:rPr lang="fr-FR" sz="1800" b="0" u="none" strike="noStrike">
                <a:solidFill>
                  <a:schemeClr val="dk1"/>
                </a:solidFill>
                <a:effectLst/>
                <a:uFillTx/>
                <a:latin typeface="Calibri"/>
                <a:ea typeface="Calibri"/>
              </a:rPr>
              <a:t>« Vittascience — L’apprentissage du numérique et de l’IA pour tous », Vittascience.com. Consulté le: 20 juin 2025. [En ligne]. Disponible sur: </a:t>
            </a:r>
            <a:r>
              <a:rPr lang="fr-FR" sz="1800" b="0" u="sng" strike="noStrike">
                <a:solidFill>
                  <a:schemeClr val="dk1"/>
                </a:solidFill>
                <a:effectLst/>
                <a:uFillTx/>
                <a:latin typeface="Calibri"/>
                <a:ea typeface="Calibri"/>
                <a:hlinkClick r:id="rId6"/>
              </a:rPr>
              <a:t>https://fr.vittascience.com/ia/text</a:t>
            </a:r>
            <a:endParaRPr lang="fr-FR" sz="1800" b="0" u="none" strike="noStrike">
              <a:solidFill>
                <a:srgbClr val="000000"/>
              </a:solidFill>
              <a:effectLst/>
              <a:uFillTx/>
              <a:latin typeface="Arial"/>
            </a:endParaRPr>
          </a:p>
          <a:p>
            <a:pPr defTabSz="914400">
              <a:lnSpc>
                <a:spcPct val="107000"/>
              </a:lnSpc>
              <a:spcAft>
                <a:spcPts val="799"/>
              </a:spcAft>
            </a:pPr>
            <a:r>
              <a:rPr lang="fr-FR" sz="1800" b="0" u="none" strike="noStrike">
                <a:solidFill>
                  <a:schemeClr val="dk1"/>
                </a:solidFill>
                <a:effectLst/>
                <a:uFillTx/>
                <a:latin typeface="Calibri"/>
                <a:ea typeface="Calibri"/>
              </a:rPr>
              <a:t>F. Bordage, « Numérique : 40 % du budget GES soutenable d’un européen », Green IT. Consulté le: 20 juin 2025. [En ligne]. Disponible sur: </a:t>
            </a:r>
            <a:r>
              <a:rPr lang="fr-FR" sz="1800" b="0" u="sng" strike="noStrike">
                <a:solidFill>
                  <a:schemeClr val="dk1"/>
                </a:solidFill>
                <a:effectLst/>
                <a:uFillTx/>
                <a:latin typeface="Calibri"/>
                <a:ea typeface="Calibri"/>
                <a:hlinkClick r:id="rId7"/>
              </a:rPr>
              <a:t>https://www.greenit.fr/2021/12/08/numerique-40-du-budget-ges-soutenable-dun-europeen/</a:t>
            </a:r>
            <a:endParaRPr lang="fr-FR" sz="1800" b="0" u="none" strike="noStrike">
              <a:solidFill>
                <a:srgbClr val="000000"/>
              </a:solidFill>
              <a:effectLst/>
              <a:uFillTx/>
              <a:latin typeface="Arial"/>
            </a:endParaRPr>
          </a:p>
          <a:p>
            <a:pPr defTabSz="914400">
              <a:lnSpc>
                <a:spcPct val="107000"/>
              </a:lnSpc>
              <a:spcAft>
                <a:spcPts val="799"/>
              </a:spcAft>
            </a:pPr>
            <a:r>
              <a:rPr lang="fr-FR" sz="1800" b="0" u="none" strike="noStrike">
                <a:solidFill>
                  <a:schemeClr val="dk1"/>
                </a:solidFill>
                <a:effectLst/>
                <a:uFillTx/>
                <a:latin typeface="Calibri"/>
                <a:ea typeface="Calibri"/>
              </a:rPr>
              <a:t>« Quand l’IA renforce les préjugés : un problème reconnu mais pas encore résolu », France 24. Consulté le: 20 juin 2025. [En ligne]. Disponible sur: </a:t>
            </a:r>
            <a:r>
              <a:rPr lang="fr-FR" sz="1800" b="0" u="sng" strike="noStrike">
                <a:solidFill>
                  <a:schemeClr val="dk1"/>
                </a:solidFill>
                <a:effectLst/>
                <a:uFillTx/>
                <a:latin typeface="Calibri"/>
                <a:ea typeface="Calibri"/>
                <a:hlinkClick r:id="rId8"/>
              </a:rPr>
              <a:t>https://www.france24.com/fr/%C3%A9co-tech/20250208-quand-l-ia-renforce-les-pr%C3%A9jug%C3%A9s-un-probl%C3%A8me-reconnu-mais-pas-encore-r%C3%A9solu</a:t>
            </a:r>
            <a:endParaRPr lang="fr-FR" sz="1800" b="0" u="none" strike="noStrike">
              <a:solidFill>
                <a:srgbClr val="000000"/>
              </a:solidFill>
              <a:effectLst/>
              <a:uFillTx/>
              <a:latin typeface="Arial"/>
            </a:endParaRPr>
          </a:p>
          <a:p>
            <a:pPr defTabSz="914400">
              <a:lnSpc>
                <a:spcPct val="107000"/>
              </a:lnSpc>
              <a:spcAft>
                <a:spcPts val="799"/>
              </a:spcAft>
            </a:pPr>
            <a:r>
              <a:rPr lang="fr-FR" sz="1800" b="0" u="none" strike="noStrike">
                <a:solidFill>
                  <a:schemeClr val="dk1"/>
                </a:solidFill>
                <a:effectLst/>
                <a:uFillTx/>
                <a:latin typeface="Calibri"/>
                <a:ea typeface="Calibri"/>
              </a:rPr>
              <a:t>« IA générative : Anthropic paiera 1,5 milliard de dollars pour éviter un procès sur le téléchargement illégal de livres », 06 septembre 2025. Consulté le: 24 octobre 2025. [En ligne]. Disponible sur: </a:t>
            </a:r>
            <a:r>
              <a:rPr lang="fr-FR" sz="1800" b="0" u="sng" strike="noStrike">
                <a:solidFill>
                  <a:schemeClr val="dk1"/>
                </a:solidFill>
                <a:effectLst/>
                <a:uFillTx/>
                <a:latin typeface="Calibri"/>
                <a:ea typeface="Calibri"/>
                <a:hlinkClick r:id="rId9"/>
              </a:rPr>
              <a:t>https://www.lemonde.fr/pixels/article/2025/09/06/ia-generative-anthropic-paiera-1-5-milliard-de-dollars-pour-eviter-un-proces-sur-le-telechargement-illegal-de-livres_6639141_4408996.html</a:t>
            </a:r>
            <a:r>
              <a:rPr lang="fr-FR" sz="1800" b="0" u="none" strike="noStrike">
                <a:solidFill>
                  <a:schemeClr val="dk1"/>
                </a:solidFill>
                <a:effectLst/>
                <a:uFillTx/>
                <a:latin typeface="Calibri"/>
                <a:ea typeface="Calibri"/>
              </a:rPr>
              <a:t> </a:t>
            </a:r>
            <a:endParaRPr lang="fr-FR" sz="1800" b="0" u="none" strike="noStrike">
              <a:solidFill>
                <a:srgbClr val="000000"/>
              </a:solidFill>
              <a:effectLst/>
              <a:uFillTx/>
              <a:latin typeface="Arial"/>
            </a:endParaRPr>
          </a:p>
        </p:txBody>
      </p:sp>
      <p:sp>
        <p:nvSpPr>
          <p:cNvPr id="3" name="PlaceHolder 2"/>
          <p:cNvSpPr>
            <a:spLocks noGrp="1"/>
          </p:cNvSpPr>
          <p:nvPr>
            <p:ph type="sldNum" idx="15"/>
          </p:nvPr>
        </p:nvSpPr>
        <p:spPr/>
        <p:txBody>
          <a:bodyPr/>
          <a:lstStyle/>
          <a:p>
            <a:fld id="{D6ADB2D4-42C0-4CC0-A340-CFECBFD793DB}" type="slidenum">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ZoneTexte 2"/>
          <p:cNvSpPr/>
          <p:nvPr/>
        </p:nvSpPr>
        <p:spPr>
          <a:xfrm>
            <a:off x="287280" y="762120"/>
            <a:ext cx="11616840" cy="5333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7000"/>
              </a:lnSpc>
              <a:spcAft>
                <a:spcPts val="799"/>
              </a:spcAft>
            </a:pPr>
            <a:r>
              <a:rPr lang="fr-FR" sz="1800" b="0" u="none" strike="noStrike">
                <a:solidFill>
                  <a:schemeClr val="dk1"/>
                </a:solidFill>
                <a:effectLst/>
                <a:uFillTx/>
                <a:latin typeface="Calibri"/>
                <a:ea typeface="Calibri"/>
              </a:rPr>
              <a:t>« L’intelligence artificielle envahit doucement le monde de l’édition », 3 décembre 2024. Consulté le: 20 juin 2025. [En ligne]. Disponible sur: </a:t>
            </a:r>
            <a:r>
              <a:rPr lang="fr-FR" sz="1800" b="0" u="sng" strike="noStrike">
                <a:solidFill>
                  <a:schemeClr val="dk1"/>
                </a:solidFill>
                <a:effectLst/>
                <a:uFillTx/>
                <a:latin typeface="Calibri"/>
                <a:ea typeface="Calibri"/>
                <a:hlinkClick r:id="rId3"/>
              </a:rPr>
              <a:t>https://www.lemonde.fr/economie/article/2024/12/03/l-intelligence-artificielle-envahit-doucement-le-monde-de-l-edition_6427870_3234.html</a:t>
            </a:r>
            <a:endParaRPr lang="fr-FR" sz="1800" b="0" u="none" strike="noStrike">
              <a:solidFill>
                <a:srgbClr val="000000"/>
              </a:solidFill>
              <a:effectLst/>
              <a:uFillTx/>
              <a:latin typeface="Arial"/>
            </a:endParaRPr>
          </a:p>
          <a:p>
            <a:pPr defTabSz="914400">
              <a:lnSpc>
                <a:spcPct val="107000"/>
              </a:lnSpc>
              <a:spcAft>
                <a:spcPts val="799"/>
              </a:spcAft>
            </a:pPr>
            <a:r>
              <a:rPr lang="fr-FR" sz="1800" b="0" u="none" strike="noStrike">
                <a:solidFill>
                  <a:schemeClr val="dk1"/>
                </a:solidFill>
                <a:effectLst/>
                <a:uFillTx/>
                <a:latin typeface="Calibri"/>
                <a:ea typeface="Calibri"/>
              </a:rPr>
              <a:t>« Intelligence artificielle : un accord de partenariat entre « Le Monde » et OpenAI », 13 mars 2024. Consulté le: 20 juin 2025. [En ligne]. Disponible sur: </a:t>
            </a:r>
            <a:r>
              <a:rPr lang="fr-FR" sz="1800" b="0" u="sng" strike="noStrike">
                <a:solidFill>
                  <a:schemeClr val="dk1"/>
                </a:solidFill>
                <a:effectLst/>
                <a:uFillTx/>
                <a:latin typeface="Calibri"/>
                <a:ea typeface="Calibri"/>
                <a:hlinkClick r:id="rId4"/>
              </a:rPr>
              <a:t>https://www.lemonde.fr/le-monde-et-vous/article/2024/03/13/intelligence-artificielle-un-accord-de-partenariat-entre-le-monde-et-openai_6221836_6065879.html</a:t>
            </a:r>
            <a:endParaRPr lang="fr-FR" sz="1800" b="0" u="none" strike="noStrike">
              <a:solidFill>
                <a:srgbClr val="000000"/>
              </a:solidFill>
              <a:effectLst/>
              <a:uFillTx/>
              <a:latin typeface="Arial"/>
            </a:endParaRPr>
          </a:p>
          <a:p>
            <a:pPr defTabSz="914400">
              <a:lnSpc>
                <a:spcPct val="107000"/>
              </a:lnSpc>
              <a:spcAft>
                <a:spcPts val="799"/>
              </a:spcAft>
            </a:pPr>
            <a:r>
              <a:rPr lang="fr-FR" sz="1800" b="0" u="none" strike="noStrike">
                <a:solidFill>
                  <a:schemeClr val="dk1"/>
                </a:solidFill>
                <a:effectLst/>
                <a:uFillTx/>
                <a:latin typeface="Calibri"/>
                <a:ea typeface="Calibri"/>
              </a:rPr>
              <a:t>« Madagascar : les petites mains de l’IA ». Consulté le: 2 février 2026. [En ligne]. Disponible sur: </a:t>
            </a:r>
            <a:r>
              <a:rPr lang="fr-FR" sz="1800" b="0" u="sng" strike="noStrike">
                <a:solidFill>
                  <a:schemeClr val="dk1"/>
                </a:solidFill>
                <a:effectLst/>
                <a:uFillTx/>
                <a:latin typeface="Calibri"/>
                <a:ea typeface="Calibri"/>
                <a:hlinkClick r:id="rId5"/>
              </a:rPr>
              <a:t>https://www.arte.tv/fr/videos/126831-000-A/madagascar-les-petites-mains-de-l-ia/</a:t>
            </a:r>
            <a:r>
              <a:rPr lang="fr-FR" sz="1800" b="0" u="none" strike="noStrike">
                <a:solidFill>
                  <a:schemeClr val="dk1"/>
                </a:solidFill>
                <a:effectLst/>
                <a:uFillTx/>
                <a:latin typeface="Calibri"/>
                <a:ea typeface="Calibri"/>
              </a:rPr>
              <a:t> </a:t>
            </a:r>
            <a:endParaRPr lang="fr-FR" sz="1800" b="0" u="none" strike="noStrike">
              <a:solidFill>
                <a:srgbClr val="000000"/>
              </a:solidFill>
              <a:effectLst/>
              <a:uFillTx/>
              <a:latin typeface="Arial"/>
            </a:endParaRPr>
          </a:p>
          <a:p>
            <a:pPr defTabSz="914400">
              <a:lnSpc>
                <a:spcPct val="107000"/>
              </a:lnSpc>
              <a:spcAft>
                <a:spcPts val="799"/>
              </a:spcAft>
            </a:pPr>
            <a:r>
              <a:rPr lang="en-US" sz="1800" b="0" u="none" strike="noStrike">
                <a:solidFill>
                  <a:schemeClr val="dk1"/>
                </a:solidFill>
                <a:effectLst/>
                <a:uFillTx/>
                <a:latin typeface="Calibri"/>
                <a:ea typeface="Calibri"/>
              </a:rPr>
              <a:t>H.-P. (Hank) Lee </a:t>
            </a:r>
            <a:r>
              <a:rPr lang="en-US" sz="1800" b="0" i="1" u="none" strike="noStrike">
                <a:solidFill>
                  <a:schemeClr val="dk1"/>
                </a:solidFill>
                <a:effectLst/>
                <a:uFillTx/>
                <a:latin typeface="Calibri"/>
                <a:ea typeface="Calibri"/>
              </a:rPr>
              <a:t>et al.</a:t>
            </a:r>
            <a:r>
              <a:rPr lang="en-US" sz="1800" b="0" u="none" strike="noStrike">
                <a:solidFill>
                  <a:schemeClr val="dk1"/>
                </a:solidFill>
                <a:effectLst/>
                <a:uFillTx/>
                <a:latin typeface="Calibri"/>
                <a:ea typeface="Calibri"/>
              </a:rPr>
              <a:t>, « The Impact of Generative AI on Critical Thinking: Self-Reported Reductions in Cognitive Effort and Confidence Effects From a Survey of Knowledge Workers », in </a:t>
            </a:r>
            <a:r>
              <a:rPr lang="en-US" sz="1800" b="0" i="1" u="none" strike="noStrike">
                <a:solidFill>
                  <a:schemeClr val="dk1"/>
                </a:solidFill>
                <a:effectLst/>
                <a:uFillTx/>
                <a:latin typeface="Calibri"/>
                <a:ea typeface="Calibri"/>
              </a:rPr>
              <a:t>Proceedings of the 2025 CHI Conference on Human Factors in Computing Systems</a:t>
            </a:r>
            <a:r>
              <a:rPr lang="en-US" sz="1800" b="0" u="none" strike="noStrike">
                <a:solidFill>
                  <a:schemeClr val="dk1"/>
                </a:solidFill>
                <a:effectLst/>
                <a:uFillTx/>
                <a:latin typeface="Calibri"/>
                <a:ea typeface="Calibri"/>
              </a:rPr>
              <a:t>, Yokohama Japan: ACM, avr. 2025, p. 1</a:t>
            </a:r>
            <a:r>
              <a:rPr lang="en-US" sz="1800" b="0" u="none" strike="noStrike">
                <a:solidFill>
                  <a:schemeClr val="dk1"/>
                </a:solidFill>
                <a:effectLst/>
                <a:uFillTx/>
                <a:latin typeface="Cambria Math"/>
                <a:ea typeface="Calibri"/>
              </a:rPr>
              <a:t>‑</a:t>
            </a:r>
            <a:r>
              <a:rPr lang="en-US" sz="1800" b="0" u="none" strike="noStrike">
                <a:solidFill>
                  <a:schemeClr val="dk1"/>
                </a:solidFill>
                <a:effectLst/>
                <a:uFillTx/>
                <a:latin typeface="Calibri"/>
                <a:ea typeface="Calibri"/>
              </a:rPr>
              <a:t>22. doi: 10.1145/3706598.3713778.</a:t>
            </a:r>
            <a:endParaRPr lang="fr-FR" sz="1800" b="0" u="none" strike="noStrike">
              <a:solidFill>
                <a:srgbClr val="000000"/>
              </a:solidFill>
              <a:effectLst/>
              <a:uFillTx/>
              <a:latin typeface="Arial"/>
            </a:endParaRPr>
          </a:p>
          <a:p>
            <a:pPr defTabSz="914400">
              <a:lnSpc>
                <a:spcPct val="107000"/>
              </a:lnSpc>
              <a:spcAft>
                <a:spcPts val="799"/>
              </a:spcAft>
            </a:pPr>
            <a:r>
              <a:rPr lang="fr-FR" sz="1800" b="0" u="none" strike="noStrike">
                <a:solidFill>
                  <a:schemeClr val="dk1"/>
                </a:solidFill>
                <a:effectLst/>
                <a:uFillTx/>
                <a:latin typeface="Calibri"/>
                <a:ea typeface="Calibri"/>
              </a:rPr>
              <a:t>« Le dessous des images - Grok : l’IA en roue libre - Regarder l’émission complète », ARTE. Consulté le: 20 juin 2025. [En ligne]. Disponible sur: </a:t>
            </a:r>
            <a:r>
              <a:rPr lang="fr-FR" sz="1800" b="0" u="sng" strike="noStrike">
                <a:solidFill>
                  <a:schemeClr val="dk1"/>
                </a:solidFill>
                <a:effectLst/>
                <a:uFillTx/>
                <a:latin typeface="Calibri"/>
                <a:ea typeface="Calibri"/>
                <a:hlinkClick r:id="rId6"/>
              </a:rPr>
              <a:t>https://www.arte.tv/fr/videos/116710-150-A/le-dessous-des-images/</a:t>
            </a:r>
            <a:endParaRPr lang="fr-FR" sz="1800" b="0" u="none" strike="noStrike">
              <a:solidFill>
                <a:srgbClr val="000000"/>
              </a:solidFill>
              <a:effectLst/>
              <a:uFillTx/>
              <a:latin typeface="Arial"/>
            </a:endParaRPr>
          </a:p>
          <a:p>
            <a:pPr defTabSz="914400">
              <a:lnSpc>
                <a:spcPct val="107000"/>
              </a:lnSpc>
              <a:spcAft>
                <a:spcPts val="799"/>
              </a:spcAft>
            </a:pPr>
            <a:r>
              <a:rPr lang="fr-FR" sz="1800" b="0" u="none" strike="noStrike">
                <a:solidFill>
                  <a:schemeClr val="dk1"/>
                </a:solidFill>
                <a:effectLst/>
                <a:uFillTx/>
                <a:latin typeface="Calibri"/>
                <a:ea typeface="Calibri"/>
              </a:rPr>
              <a:t>« Entrée en vigueur du règlement européen sur l’IA : les premières questions-réponses de la CNIL ». Consulté le: 20 juin 2025. [En ligne]. Disponible sur: </a:t>
            </a:r>
            <a:r>
              <a:rPr lang="fr-FR" sz="1800" b="0" u="sng" strike="noStrike">
                <a:solidFill>
                  <a:schemeClr val="dk1"/>
                </a:solidFill>
                <a:effectLst/>
                <a:uFillTx/>
                <a:latin typeface="Calibri"/>
                <a:ea typeface="Calibri"/>
                <a:hlinkClick r:id="rId7"/>
              </a:rPr>
              <a:t>https://www.cnil.fr/fr/entree-en-vigueur-du-reglement-europeen-sur-lia-les-premieres-questions-reponses-de-la-cnil</a:t>
            </a:r>
            <a:endParaRPr lang="fr-FR" sz="1800" b="0" u="none" strike="noStrike">
              <a:solidFill>
                <a:srgbClr val="000000"/>
              </a:solidFill>
              <a:effectLst/>
              <a:uFillTx/>
              <a:latin typeface="Arial"/>
            </a:endParaRPr>
          </a:p>
        </p:txBody>
      </p:sp>
      <p:sp>
        <p:nvSpPr>
          <p:cNvPr id="469" name="Titre 5"/>
          <p:cNvSpPr/>
          <p:nvPr/>
        </p:nvSpPr>
        <p:spPr>
          <a:xfrm>
            <a:off x="4117680" y="0"/>
            <a:ext cx="3639240" cy="596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lnSpcReduction="9999"/>
          </a:bodyPr>
          <a:lstStyle/>
          <a:p>
            <a:pPr algn="ctr" defTabSz="914400">
              <a:lnSpc>
                <a:spcPct val="150000"/>
              </a:lnSpc>
            </a:pPr>
            <a:r>
              <a:rPr lang="fr-FR" sz="2400" b="1" u="none" strike="noStrike" spc="300">
                <a:solidFill>
                  <a:schemeClr val="lt2">
                    <a:lumMod val="25000"/>
                  </a:schemeClr>
                </a:solidFill>
                <a:effectLst/>
                <a:uFillTx/>
                <a:latin typeface="Arial"/>
                <a:ea typeface="Verdana"/>
              </a:rPr>
              <a:t>Références</a:t>
            </a:r>
            <a:endParaRPr lang="fr-FR" sz="2400" b="0" u="none" strike="noStrike">
              <a:solidFill>
                <a:srgbClr val="000000"/>
              </a:solidFill>
              <a:effectLst/>
              <a:uFillTx/>
              <a:latin typeface="Arial"/>
            </a:endParaRPr>
          </a:p>
        </p:txBody>
      </p:sp>
      <p:sp>
        <p:nvSpPr>
          <p:cNvPr id="2" name="PlaceHolder 1"/>
          <p:cNvSpPr>
            <a:spLocks noGrp="1"/>
          </p:cNvSpPr>
          <p:nvPr>
            <p:ph type="sldNum" idx="15"/>
          </p:nvPr>
        </p:nvSpPr>
        <p:spPr/>
        <p:txBody>
          <a:bodyPr/>
          <a:lstStyle/>
          <a:p>
            <a:fld id="{E8CD72E0-51FC-4416-AE23-D9DD7D528042}" type="slidenum">
              <a:t>53</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p:cNvSpPr>
          <p:nvPr>
            <p:ph type="title"/>
          </p:nvPr>
        </p:nvSpPr>
        <p:spPr>
          <a:xfrm>
            <a:off x="838080" y="2145600"/>
            <a:ext cx="10514880" cy="2036160"/>
          </a:xfrm>
          <a:prstGeom prst="rect">
            <a:avLst/>
          </a:prstGeom>
          <a:noFill/>
          <a:ln w="0">
            <a:noFill/>
          </a:ln>
        </p:spPr>
        <p:txBody>
          <a:bodyPr lIns="91440" tIns="45720" rIns="91440" bIns="45720" anchor="ctr">
            <a:normAutofit/>
          </a:bodyPr>
          <a:lstStyle/>
          <a:p>
            <a:pPr indent="0" algn="ctr" defTabSz="914400">
              <a:lnSpc>
                <a:spcPct val="150000"/>
              </a:lnSpc>
              <a:buNone/>
              <a:tabLst>
                <a:tab pos="0" algn="l"/>
              </a:tabLst>
            </a:pPr>
            <a:r>
              <a:rPr lang="fr-FR" sz="4400" b="1" u="none" strike="noStrike" spc="300">
                <a:solidFill>
                  <a:schemeClr val="lt2">
                    <a:lumMod val="25000"/>
                  </a:schemeClr>
                </a:solidFill>
                <a:effectLst/>
                <a:uFillTx/>
                <a:latin typeface="Arial"/>
                <a:ea typeface="Verdana"/>
              </a:rPr>
              <a:t>I – Qu’est-ce que l’IA ?</a:t>
            </a:r>
            <a:endParaRPr lang="fr-FR" sz="4400" b="0" u="none" strike="noStrike">
              <a:solidFill>
                <a:srgbClr val="000000"/>
              </a:solidFill>
              <a:effectLst/>
              <a:uFillTx/>
              <a:latin typeface="Arial"/>
            </a:endParaRPr>
          </a:p>
        </p:txBody>
      </p:sp>
      <p:sp>
        <p:nvSpPr>
          <p:cNvPr id="105" name="PlaceHolder 2"/>
          <p:cNvSpPr>
            <a:spLocks noGrp="1"/>
          </p:cNvSpPr>
          <p:nvPr>
            <p:ph type="ftr" idx="44"/>
          </p:nvPr>
        </p:nvSpPr>
        <p:spPr>
          <a:xfrm>
            <a:off x="3848040" y="6356520"/>
            <a:ext cx="449496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Arial"/>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Arial"/>
              </a:rPr>
              <a:t>DGD BAPSO – Service formation des usagers – 2025</a:t>
            </a:r>
            <a:endParaRPr lang="fr-FR" sz="1200" b="0" u="none" strike="noStrike">
              <a:solidFill>
                <a:srgbClr val="000000"/>
              </a:solidFill>
              <a:effectLst/>
              <a:uFillTx/>
              <a:latin typeface="Times New Roman"/>
            </a:endParaRPr>
          </a:p>
        </p:txBody>
      </p:sp>
      <p:sp>
        <p:nvSpPr>
          <p:cNvPr id="4" name="PlaceHolder 3"/>
          <p:cNvSpPr>
            <a:spLocks noGrp="1"/>
          </p:cNvSpPr>
          <p:nvPr>
            <p:ph type="sldNum" idx="15"/>
          </p:nvPr>
        </p:nvSpPr>
        <p:spPr/>
        <p:txBody>
          <a:bodyPr/>
          <a:lstStyle/>
          <a:p>
            <a:fld id="{336A604D-3050-4EEA-87C2-D91A42879EDC}" type="slidenum">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PlaceHolder 1"/>
          <p:cNvSpPr>
            <a:spLocks noGrp="1"/>
          </p:cNvSpPr>
          <p:nvPr>
            <p:ph type="title"/>
          </p:nvPr>
        </p:nvSpPr>
        <p:spPr>
          <a:xfrm>
            <a:off x="519480" y="272880"/>
            <a:ext cx="10514880" cy="1043640"/>
          </a:xfrm>
          <a:prstGeom prst="rect">
            <a:avLst/>
          </a:prstGeom>
          <a:noFill/>
          <a:ln w="0">
            <a:noFill/>
          </a:ln>
        </p:spPr>
        <p:txBody>
          <a:bodyPr lIns="91440" tIns="45720" rIns="91440" bIns="45720" anchor="ctr">
            <a:normAutofit lnSpcReduction="9999"/>
          </a:bodyPr>
          <a:lstStyle/>
          <a:p>
            <a:pPr indent="0" defTabSz="914400">
              <a:lnSpc>
                <a:spcPct val="150000"/>
              </a:lnSpc>
              <a:buNone/>
              <a:tabLst>
                <a:tab pos="0" algn="l"/>
              </a:tabLst>
            </a:pPr>
            <a:r>
              <a:rPr lang="fr-FR" sz="4400" b="1" u="none" strike="noStrike" spc="99">
                <a:solidFill>
                  <a:schemeClr val="lt2">
                    <a:lumMod val="25000"/>
                  </a:schemeClr>
                </a:solidFill>
                <a:effectLst/>
                <a:uFillTx/>
                <a:latin typeface="Arial"/>
                <a:ea typeface="Verdana"/>
              </a:rPr>
              <a:t>I – 1. Définitions et historique</a:t>
            </a:r>
            <a:endParaRPr lang="fr-FR" sz="4400" b="0" u="none" strike="noStrike">
              <a:solidFill>
                <a:srgbClr val="000000"/>
              </a:solidFill>
              <a:effectLst/>
              <a:uFillTx/>
              <a:latin typeface="Arial"/>
            </a:endParaRPr>
          </a:p>
        </p:txBody>
      </p:sp>
      <p:sp>
        <p:nvSpPr>
          <p:cNvPr id="107" name="PlaceHolder 2"/>
          <p:cNvSpPr>
            <a:spLocks noGrp="1"/>
          </p:cNvSpPr>
          <p:nvPr>
            <p:ph/>
          </p:nvPr>
        </p:nvSpPr>
        <p:spPr>
          <a:xfrm>
            <a:off x="519480" y="2776680"/>
            <a:ext cx="10611720" cy="3215880"/>
          </a:xfrm>
          <a:prstGeom prst="rect">
            <a:avLst/>
          </a:prstGeom>
          <a:noFill/>
          <a:ln w="0">
            <a:noFill/>
          </a:ln>
        </p:spPr>
        <p:txBody>
          <a:bodyPr lIns="91440" tIns="45720" rIns="91440" bIns="45720" anchor="t">
            <a:normAutofit/>
          </a:bodyPr>
          <a:lstStyle/>
          <a:p>
            <a:pPr marL="228600" indent="-228600" defTabSz="914400">
              <a:lnSpc>
                <a:spcPct val="150000"/>
              </a:lnSpc>
              <a:spcBef>
                <a:spcPts val="1001"/>
              </a:spcBef>
              <a:buClr>
                <a:srgbClr val="404040"/>
              </a:buClr>
              <a:buFont typeface="Arial"/>
              <a:buChar char="•"/>
            </a:pPr>
            <a:r>
              <a:rPr lang="fr-FR" sz="2800" b="0" u="none" strike="noStrike" spc="99">
                <a:solidFill>
                  <a:schemeClr val="dk1">
                    <a:lumMod val="75000"/>
                    <a:lumOff val="25000"/>
                  </a:schemeClr>
                </a:solidFill>
                <a:effectLst/>
                <a:uFillTx/>
                <a:latin typeface="Arial"/>
                <a:ea typeface="Verdana"/>
              </a:rPr>
              <a:t>Intelligence artificielle</a:t>
            </a:r>
            <a:endParaRPr lang="fr-FR" sz="2800" b="0" u="none" strike="noStrike">
              <a:solidFill>
                <a:srgbClr val="000000"/>
              </a:solidFill>
              <a:effectLst/>
              <a:uFillTx/>
              <a:latin typeface="Arial"/>
            </a:endParaRPr>
          </a:p>
          <a:p>
            <a:pPr marL="228600" indent="-228600" defTabSz="914400">
              <a:lnSpc>
                <a:spcPct val="150000"/>
              </a:lnSpc>
              <a:spcBef>
                <a:spcPts val="1001"/>
              </a:spcBef>
              <a:buClr>
                <a:srgbClr val="404040"/>
              </a:buClr>
              <a:buFont typeface="Arial"/>
              <a:buChar char="•"/>
            </a:pPr>
            <a:r>
              <a:rPr lang="fr-FR" sz="2800" b="0" u="none" strike="noStrike" spc="99">
                <a:solidFill>
                  <a:schemeClr val="dk1">
                    <a:lumMod val="75000"/>
                    <a:lumOff val="25000"/>
                  </a:schemeClr>
                </a:solidFill>
                <a:effectLst/>
                <a:uFillTx/>
                <a:latin typeface="Arial"/>
                <a:ea typeface="Verdana"/>
              </a:rPr>
              <a:t>Ça veut dire quoi?</a:t>
            </a:r>
            <a:endParaRPr lang="fr-FR" sz="2800" b="0" u="none" strike="noStrike">
              <a:solidFill>
                <a:srgbClr val="000000"/>
              </a:solidFill>
              <a:effectLst/>
              <a:uFillTx/>
              <a:latin typeface="Arial"/>
            </a:endParaRPr>
          </a:p>
          <a:p>
            <a:pPr marL="685800" lvl="1" indent="-228600" defTabSz="914400">
              <a:lnSpc>
                <a:spcPct val="150000"/>
              </a:lnSpc>
              <a:spcBef>
                <a:spcPts val="499"/>
              </a:spcBef>
              <a:buClr>
                <a:srgbClr val="404040"/>
              </a:buClr>
              <a:buFont typeface="Arial"/>
              <a:buChar char="•"/>
            </a:pPr>
            <a:r>
              <a:rPr lang="fr-FR" sz="2400" b="0" u="none" strike="noStrike" spc="99">
                <a:solidFill>
                  <a:schemeClr val="dk1">
                    <a:lumMod val="75000"/>
                    <a:lumOff val="25000"/>
                  </a:schemeClr>
                </a:solidFill>
                <a:effectLst/>
                <a:uFillTx/>
                <a:latin typeface="Arial"/>
                <a:ea typeface="Verdana"/>
              </a:rPr>
              <a:t>Technologie puissante</a:t>
            </a:r>
            <a:endParaRPr lang="fr-FR" sz="2400" b="0" u="none" strike="noStrike">
              <a:solidFill>
                <a:srgbClr val="000000"/>
              </a:solidFill>
              <a:effectLst/>
              <a:uFillTx/>
              <a:latin typeface="Arial"/>
            </a:endParaRPr>
          </a:p>
          <a:p>
            <a:pPr marL="685800" lvl="1" indent="-228600" defTabSz="914400">
              <a:lnSpc>
                <a:spcPct val="150000"/>
              </a:lnSpc>
              <a:spcBef>
                <a:spcPts val="499"/>
              </a:spcBef>
              <a:buClr>
                <a:srgbClr val="404040"/>
              </a:buClr>
              <a:buFont typeface="Arial"/>
              <a:buChar char="•"/>
            </a:pPr>
            <a:r>
              <a:rPr lang="fr-FR" sz="2400" b="0" u="none" strike="noStrike" spc="99">
                <a:solidFill>
                  <a:schemeClr val="dk1">
                    <a:lumMod val="75000"/>
                    <a:lumOff val="25000"/>
                  </a:schemeClr>
                </a:solidFill>
                <a:effectLst/>
                <a:uFillTx/>
                <a:latin typeface="Arial"/>
                <a:ea typeface="Verdana"/>
              </a:rPr>
              <a:t>Utilisations diverses</a:t>
            </a:r>
            <a:endParaRPr lang="fr-FR" sz="2400" b="0" u="none" strike="noStrike">
              <a:solidFill>
                <a:srgbClr val="000000"/>
              </a:solidFill>
              <a:effectLst/>
              <a:uFillTx/>
              <a:latin typeface="Arial"/>
            </a:endParaRPr>
          </a:p>
        </p:txBody>
      </p:sp>
      <p:sp>
        <p:nvSpPr>
          <p:cNvPr id="108" name="ZoneTexte 10"/>
          <p:cNvSpPr/>
          <p:nvPr/>
        </p:nvSpPr>
        <p:spPr>
          <a:xfrm>
            <a:off x="3072960" y="1785240"/>
            <a:ext cx="6640200" cy="583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3200" b="0" u="sng" strike="noStrike" spc="99">
                <a:solidFill>
                  <a:schemeClr val="dk1"/>
                </a:solidFill>
                <a:effectLst/>
                <a:uFillTx/>
                <a:latin typeface="Arial"/>
                <a:ea typeface="Verdana"/>
                <a:hlinkClick r:id="rId3" action="ppaction://hlinksldjump"/>
              </a:rPr>
              <a:t>Vidéo Curionautes des Sciences</a:t>
            </a:r>
            <a:endParaRPr lang="fr-FR" sz="3200" b="0" u="none" strike="noStrike">
              <a:solidFill>
                <a:srgbClr val="000000"/>
              </a:solidFill>
              <a:effectLst/>
              <a:uFillTx/>
              <a:latin typeface="Arial"/>
            </a:endParaRPr>
          </a:p>
        </p:txBody>
      </p:sp>
      <p:sp>
        <p:nvSpPr>
          <p:cNvPr id="109" name="Titre 5"/>
          <p:cNvSpPr/>
          <p:nvPr/>
        </p:nvSpPr>
        <p:spPr>
          <a:xfrm>
            <a:off x="124920" y="95400"/>
            <a:ext cx="3413160" cy="354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50000"/>
              </a:lnSpc>
            </a:pPr>
            <a:r>
              <a:rPr lang="fr-FR" sz="1600" b="1" u="none" strike="noStrike">
                <a:solidFill>
                  <a:schemeClr val="dk1">
                    <a:lumMod val="85000"/>
                    <a:lumOff val="15000"/>
                  </a:schemeClr>
                </a:solidFill>
                <a:effectLst/>
                <a:uFillTx/>
                <a:latin typeface="Arial"/>
                <a:ea typeface="Verdana"/>
              </a:rPr>
              <a:t>I – 1</a:t>
            </a:r>
            <a:endParaRPr lang="fr-FR" sz="1600" b="0" u="none" strike="noStrike">
              <a:solidFill>
                <a:srgbClr val="000000"/>
              </a:solidFill>
              <a:effectLst/>
              <a:uFillTx/>
              <a:latin typeface="Arial"/>
            </a:endParaRPr>
          </a:p>
        </p:txBody>
      </p:sp>
      <p:sp>
        <p:nvSpPr>
          <p:cNvPr id="110" name="PlaceHolder 3"/>
          <p:cNvSpPr>
            <a:spLocks noGrp="1"/>
          </p:cNvSpPr>
          <p:nvPr>
            <p:ph type="ftr" idx="45"/>
          </p:nvPr>
        </p:nvSpPr>
        <p:spPr>
          <a:xfrm>
            <a:off x="3848040" y="6356520"/>
            <a:ext cx="449496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Arial"/>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Arial"/>
              </a:rPr>
              <a:t>DGD BAPSO – Service formation des usagers – 2025</a:t>
            </a:r>
            <a:endParaRPr lang="fr-FR" sz="1200" b="0" u="none" strike="noStrike">
              <a:solidFill>
                <a:srgbClr val="000000"/>
              </a:solidFill>
              <a:effectLst/>
              <a:uFillTx/>
              <a:latin typeface="Times New Roman"/>
            </a:endParaRPr>
          </a:p>
        </p:txBody>
      </p:sp>
      <p:sp>
        <p:nvSpPr>
          <p:cNvPr id="5" name="PlaceHolder 4"/>
          <p:cNvSpPr>
            <a:spLocks noGrp="1"/>
          </p:cNvSpPr>
          <p:nvPr>
            <p:ph type="sldNum" idx="33"/>
          </p:nvPr>
        </p:nvSpPr>
        <p:spPr/>
        <p:txBody>
          <a:bodyPr/>
          <a:lstStyle/>
          <a:p>
            <a:fld id="{E01109F8-4DA7-45BB-BA82-CDFAED6F6F30}" type="slidenum">
              <a:t>7</a:t>
            </a:fld>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07">
                                            <p:txEl>
                                              <p:pRg st="1" end="1"/>
                                            </p:txEl>
                                          </p:spTgt>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107">
                                            <p:txEl>
                                              <p:pRg st="2" end="2"/>
                                            </p:txEl>
                                          </p:spTgt>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10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ZoneTexte 10"/>
          <p:cNvSpPr/>
          <p:nvPr/>
        </p:nvSpPr>
        <p:spPr>
          <a:xfrm>
            <a:off x="8153280" y="6302520"/>
            <a:ext cx="4384080" cy="36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1800" b="0" u="sng" strike="noStrike">
                <a:solidFill>
                  <a:schemeClr val="dk1"/>
                </a:solidFill>
                <a:effectLst/>
                <a:uFillTx/>
                <a:latin typeface="Verdana"/>
                <a:ea typeface="Verdana"/>
                <a:hlinkClick r:id="rId5" action="ppaction://hlinksldjump"/>
              </a:rPr>
              <a:t>Retour à la présentation</a:t>
            </a:r>
            <a:endParaRPr lang="fr-FR" sz="1800" b="0" u="none" strike="noStrike">
              <a:solidFill>
                <a:srgbClr val="000000"/>
              </a:solidFill>
              <a:effectLst/>
              <a:uFillTx/>
              <a:latin typeface="Arial"/>
            </a:endParaRPr>
          </a:p>
        </p:txBody>
      </p:sp>
      <p:pic>
        <p:nvPicPr>
          <p:cNvPr id="112" name="Image 111">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733320" y="470880"/>
            <a:ext cx="10446120" cy="5875560"/>
          </a:xfrm>
          <a:prstGeom prst="rect">
            <a:avLst/>
          </a:prstGeom>
          <a:ln w="0">
            <a:noFill/>
          </a:ln>
        </p:spPr>
      </p:pic>
      <p:sp>
        <p:nvSpPr>
          <p:cNvPr id="113" name="Titre 5"/>
          <p:cNvSpPr/>
          <p:nvPr/>
        </p:nvSpPr>
        <p:spPr>
          <a:xfrm>
            <a:off x="124920" y="95400"/>
            <a:ext cx="3413160" cy="354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defTabSz="914400">
              <a:lnSpc>
                <a:spcPct val="150000"/>
              </a:lnSpc>
            </a:pPr>
            <a:r>
              <a:rPr lang="fr-FR" sz="1600" b="1" u="none" strike="noStrike">
                <a:solidFill>
                  <a:schemeClr val="dk1">
                    <a:lumMod val="85000"/>
                    <a:lumOff val="15000"/>
                  </a:schemeClr>
                </a:solidFill>
                <a:effectLst/>
                <a:uFillTx/>
                <a:latin typeface="Arial"/>
                <a:ea typeface="Verdana"/>
              </a:rPr>
              <a:t>I – 1</a:t>
            </a:r>
            <a:endParaRPr lang="fr-FR" sz="1600" b="0" u="none" strike="noStrike">
              <a:solidFill>
                <a:srgbClr val="000000"/>
              </a:solidFill>
              <a:effectLst/>
              <a:uFillTx/>
              <a:latin typeface="Arial"/>
            </a:endParaRPr>
          </a:p>
        </p:txBody>
      </p:sp>
      <p:sp>
        <p:nvSpPr>
          <p:cNvPr id="114" name="PlaceHolder 1"/>
          <p:cNvSpPr>
            <a:spLocks noGrp="1"/>
          </p:cNvSpPr>
          <p:nvPr>
            <p:ph type="ftr" idx="46"/>
          </p:nvPr>
        </p:nvSpPr>
        <p:spPr>
          <a:xfrm>
            <a:off x="3848040" y="6356520"/>
            <a:ext cx="4494960" cy="36432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200" b="0" u="none" strike="noStrike" spc="99">
                <a:solidFill>
                  <a:schemeClr val="dk1">
                    <a:tint val="75000"/>
                  </a:schemeClr>
                </a:solidFill>
                <a:effectLst/>
                <a:uFillTx/>
                <a:latin typeface="Arial"/>
              </a:defRPr>
            </a:lvl1pPr>
          </a:lstStyle>
          <a:p>
            <a:pPr indent="0" algn="ctr" defTabSz="914400">
              <a:lnSpc>
                <a:spcPct val="100000"/>
              </a:lnSpc>
              <a:buNone/>
              <a:tabLst>
                <a:tab pos="0" algn="l"/>
              </a:tabLst>
            </a:pPr>
            <a:r>
              <a:rPr lang="fr-FR" sz="1200" b="0" u="none" strike="noStrike" spc="99">
                <a:solidFill>
                  <a:schemeClr val="dk1">
                    <a:tint val="75000"/>
                  </a:schemeClr>
                </a:solidFill>
                <a:effectLst/>
                <a:uFillTx/>
                <a:latin typeface="Arial"/>
              </a:rPr>
              <a:t>DGD BAPSO – Service formation des usagers – 2025</a:t>
            </a:r>
            <a:endParaRPr lang="fr-FR" sz="1200" b="0" u="none" strike="noStrike">
              <a:solidFill>
                <a:srgbClr val="000000"/>
              </a:solidFill>
              <a:effectLst/>
              <a:uFillTx/>
              <a:latin typeface="Times New Roman"/>
            </a:endParaRPr>
          </a:p>
        </p:txBody>
      </p:sp>
      <p:sp>
        <p:nvSpPr>
          <p:cNvPr id="115" name="PlaceHolder 2"/>
          <p:cNvSpPr>
            <a:spLocks noGrp="1"/>
          </p:cNvSpPr>
          <p:nvPr>
            <p:ph type="title"/>
          </p:nvPr>
        </p:nvSpPr>
        <p:spPr>
          <a:xfrm>
            <a:off x="692280" y="-340200"/>
            <a:ext cx="10514880" cy="1043640"/>
          </a:xfrm>
          <a:prstGeom prst="rect">
            <a:avLst/>
          </a:prstGeom>
          <a:noFill/>
          <a:ln w="0">
            <a:noFill/>
          </a:ln>
        </p:spPr>
        <p:txBody>
          <a:bodyPr lIns="91440" tIns="45720" rIns="91440" bIns="45720" anchor="ctr">
            <a:normAutofit/>
          </a:bodyPr>
          <a:lstStyle/>
          <a:p>
            <a:pPr indent="0" algn="ctr" defTabSz="914400">
              <a:lnSpc>
                <a:spcPct val="150000"/>
              </a:lnSpc>
              <a:buNone/>
              <a:tabLst>
                <a:tab pos="0" algn="l"/>
              </a:tabLst>
            </a:pPr>
            <a:r>
              <a:rPr lang="fr-FR" sz="2800" b="1" u="sng" strike="noStrike" spc="99">
                <a:solidFill>
                  <a:schemeClr val="lt2">
                    <a:lumMod val="25000"/>
                  </a:schemeClr>
                </a:solidFill>
                <a:effectLst/>
                <a:uFillTx/>
                <a:latin typeface="Arial"/>
                <a:ea typeface="Verdana"/>
                <a:hlinkClick r:id="rId7"/>
              </a:rPr>
              <a:t>Intelligence Artificielle ?</a:t>
            </a:r>
            <a:endParaRPr lang="fr-FR" sz="2800" b="0" u="none" strike="noStrike">
              <a:solidFill>
                <a:srgbClr val="000000"/>
              </a:solidFill>
              <a:effectLst/>
              <a:uFillTx/>
              <a:latin typeface="Arial"/>
            </a:endParaRPr>
          </a:p>
        </p:txBody>
      </p:sp>
      <p:sp>
        <p:nvSpPr>
          <p:cNvPr id="4" name="PlaceHolder 3"/>
          <p:cNvSpPr>
            <a:spLocks noGrp="1"/>
          </p:cNvSpPr>
          <p:nvPr>
            <p:ph type="sldNum" idx="18"/>
          </p:nvPr>
        </p:nvSpPr>
        <p:spPr/>
        <p:txBody>
          <a:bodyPr/>
          <a:lstStyle/>
          <a:p>
            <a:fld id="{9C3D9E57-BC6E-4BB3-9003-7B9805BAAEAD}" type="slidenum">
              <a:t>8</a:t>
            </a:fld>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Class="mediacall" fill="hold" nodeType="clickEffect">
                                  <p:stCondLst>
                                    <p:cond delay="0"/>
                                  </p:stCondLst>
                                  <p:childTnLst>
                                    <p:cmd type="call" cmd="playFrom(0.0)">
                                      <p:cBhvr>
                                        <p:cTn id="6" dur="66363" fill="hold"/>
                                        <p:tgtEl>
                                          <p:spTgt spid="1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p:stCondLst>
                    <p:cond delay="indefinite"/>
                  </p:stCondLst>
                </p:cTn>
                <p:tgtEl>
                  <p:spTgt spid="112"/>
                </p:tgtEl>
              </p:cMediaNode>
            </p:video>
            <p:seq>
              <p:cTn id="8" restart="whenNotActive" fill="hold" nodeType="interactiveSeq">
                <p:stCondLst>
                  <p:cond evt="onClick" delay="0">
                    <p:tgtEl>
                      <p:spTgt spid="112"/>
                    </p:tgtEl>
                  </p:cond>
                </p:stCondLst>
                <p:childTnLst>
                  <p:par>
                    <p:cTn id="9" fill="hold">
                      <p:stCondLst>
                        <p:cond evt="onClick" delay="0">
                          <p:tgtEl>
                            <p:spTgt spid="112"/>
                          </p:tgtEl>
                        </p:cond>
                      </p:stCondLst>
                      <p:childTnLst>
                        <p:par>
                          <p:cTn id="10" fill="hold">
                            <p:stCondLst>
                              <p:cond delay="0"/>
                            </p:stCondLst>
                            <p:childTnLst>
                              <p:par>
                                <p:cTn id="11" presetClass="mediacall" fill="hold" nodeType="clickEffect">
                                  <p:stCondLst>
                                    <p:cond delay="0"/>
                                  </p:stCondLst>
                                  <p:childTnLst>
                                    <p:cmd type="call" cmd="togglePause">
                                      <p:cBhvr>
                                        <p:cTn id="12" dur="1" fill="hold"/>
                                        <p:tgtEl>
                                          <p:spTgt spid="112"/>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6" name="Straight Connector 117"/>
          <p:cNvCxnSpPr>
            <a:endCxn id="117" idx="5"/>
          </p:cNvCxnSpPr>
          <p:nvPr/>
        </p:nvCxnSpPr>
        <p:spPr>
          <a:xfrm flipH="1">
            <a:off x="11376360" y="1086480"/>
            <a:ext cx="586800" cy="1559880"/>
          </a:xfrm>
          <a:prstGeom prst="straightConnector1">
            <a:avLst/>
          </a:prstGeom>
          <a:ln w="38100">
            <a:solidFill>
              <a:srgbClr val="4472C4"/>
            </a:solidFill>
            <a:round/>
          </a:ln>
        </p:spPr>
      </p:cxnSp>
      <p:cxnSp>
        <p:nvCxnSpPr>
          <p:cNvPr id="118" name="Straight Connector 113"/>
          <p:cNvCxnSpPr>
            <a:stCxn id="117" idx="3"/>
            <a:endCxn id="119" idx="5"/>
          </p:cNvCxnSpPr>
          <p:nvPr/>
        </p:nvCxnSpPr>
        <p:spPr>
          <a:xfrm flipH="1">
            <a:off x="9949320" y="2788560"/>
            <a:ext cx="1351080" cy="768600"/>
          </a:xfrm>
          <a:prstGeom prst="straightConnector1">
            <a:avLst/>
          </a:prstGeom>
          <a:ln w="38100">
            <a:solidFill>
              <a:srgbClr val="4472C4"/>
            </a:solidFill>
            <a:round/>
          </a:ln>
        </p:spPr>
      </p:cxnSp>
      <p:cxnSp>
        <p:nvCxnSpPr>
          <p:cNvPr id="120" name="Straight Connector 106"/>
          <p:cNvCxnSpPr>
            <a:stCxn id="121" idx="4"/>
            <a:endCxn id="119" idx="1"/>
          </p:cNvCxnSpPr>
          <p:nvPr/>
        </p:nvCxnSpPr>
        <p:spPr>
          <a:xfrm>
            <a:off x="9207000" y="2622240"/>
            <a:ext cx="590040" cy="934920"/>
          </a:xfrm>
          <a:prstGeom prst="straightConnector1">
            <a:avLst/>
          </a:prstGeom>
          <a:ln w="38100">
            <a:solidFill>
              <a:srgbClr val="4472C4"/>
            </a:solidFill>
            <a:round/>
          </a:ln>
        </p:spPr>
      </p:cxnSp>
      <p:cxnSp>
        <p:nvCxnSpPr>
          <p:cNvPr id="122" name="Straight Connector 97"/>
          <p:cNvCxnSpPr>
            <a:stCxn id="121" idx="1"/>
            <a:endCxn id="123" idx="2"/>
          </p:cNvCxnSpPr>
          <p:nvPr/>
        </p:nvCxnSpPr>
        <p:spPr>
          <a:xfrm flipH="1" flipV="1">
            <a:off x="8250480" y="703080"/>
            <a:ext cx="728280" cy="1776960"/>
          </a:xfrm>
          <a:prstGeom prst="straightConnector1">
            <a:avLst/>
          </a:prstGeom>
          <a:ln w="38100">
            <a:solidFill>
              <a:srgbClr val="4472C4"/>
            </a:solidFill>
            <a:round/>
          </a:ln>
        </p:spPr>
      </p:cxnSp>
      <p:cxnSp>
        <p:nvCxnSpPr>
          <p:cNvPr id="124" name="Straight Connector 92"/>
          <p:cNvCxnSpPr>
            <a:stCxn id="125" idx="3"/>
            <a:endCxn id="123" idx="1"/>
          </p:cNvCxnSpPr>
          <p:nvPr/>
        </p:nvCxnSpPr>
        <p:spPr>
          <a:xfrm flipV="1">
            <a:off x="5545800" y="565560"/>
            <a:ext cx="2567520" cy="190080"/>
          </a:xfrm>
          <a:prstGeom prst="straightConnector1">
            <a:avLst/>
          </a:prstGeom>
          <a:ln w="38100">
            <a:solidFill>
              <a:srgbClr val="70AD47"/>
            </a:solidFill>
            <a:round/>
          </a:ln>
        </p:spPr>
      </p:cxnSp>
      <p:cxnSp>
        <p:nvCxnSpPr>
          <p:cNvPr id="126" name="Straight Connector 71"/>
          <p:cNvCxnSpPr>
            <a:stCxn id="125" idx="2"/>
            <a:endCxn id="127" idx="0"/>
          </p:cNvCxnSpPr>
          <p:nvPr/>
        </p:nvCxnSpPr>
        <p:spPr>
          <a:xfrm>
            <a:off x="5408280" y="892800"/>
            <a:ext cx="304200" cy="1207080"/>
          </a:xfrm>
          <a:prstGeom prst="straightConnector1">
            <a:avLst/>
          </a:prstGeom>
          <a:ln w="38100">
            <a:solidFill>
              <a:srgbClr val="70AD47"/>
            </a:solidFill>
            <a:round/>
          </a:ln>
        </p:spPr>
      </p:cxnSp>
      <p:cxnSp>
        <p:nvCxnSpPr>
          <p:cNvPr id="128" name="Straight Connector 65"/>
          <p:cNvCxnSpPr>
            <a:stCxn id="129" idx="0"/>
            <a:endCxn id="127" idx="2"/>
          </p:cNvCxnSpPr>
          <p:nvPr/>
        </p:nvCxnSpPr>
        <p:spPr>
          <a:xfrm flipH="1" flipV="1">
            <a:off x="5712120" y="2374560"/>
            <a:ext cx="840600" cy="1850040"/>
          </a:xfrm>
          <a:prstGeom prst="straightConnector1">
            <a:avLst/>
          </a:prstGeom>
          <a:ln w="38100">
            <a:solidFill>
              <a:srgbClr val="70AD47"/>
            </a:solidFill>
            <a:round/>
          </a:ln>
        </p:spPr>
      </p:cxnSp>
      <p:cxnSp>
        <p:nvCxnSpPr>
          <p:cNvPr id="130" name="Straight Connector 59"/>
          <p:cNvCxnSpPr>
            <a:stCxn id="129" idx="2"/>
            <a:endCxn id="131" idx="3"/>
          </p:cNvCxnSpPr>
          <p:nvPr/>
        </p:nvCxnSpPr>
        <p:spPr>
          <a:xfrm flipH="1">
            <a:off x="4815360" y="4500720"/>
            <a:ext cx="1737360" cy="300960"/>
          </a:xfrm>
          <a:prstGeom prst="straightConnector1">
            <a:avLst/>
          </a:prstGeom>
          <a:ln w="38100">
            <a:solidFill>
              <a:srgbClr val="70AD47"/>
            </a:solidFill>
            <a:round/>
          </a:ln>
        </p:spPr>
      </p:cxnSp>
      <p:cxnSp>
        <p:nvCxnSpPr>
          <p:cNvPr id="132" name="Straight Connector 56"/>
          <p:cNvCxnSpPr>
            <a:stCxn id="133" idx="6"/>
            <a:endCxn id="131" idx="1"/>
          </p:cNvCxnSpPr>
          <p:nvPr/>
        </p:nvCxnSpPr>
        <p:spPr>
          <a:xfrm flipV="1">
            <a:off x="3473640" y="4801320"/>
            <a:ext cx="1065600" cy="330480"/>
          </a:xfrm>
          <a:prstGeom prst="straightConnector1">
            <a:avLst/>
          </a:prstGeom>
          <a:ln w="38100">
            <a:solidFill>
              <a:srgbClr val="FF6757"/>
            </a:solidFill>
            <a:round/>
          </a:ln>
        </p:spPr>
      </p:cxnSp>
      <p:cxnSp>
        <p:nvCxnSpPr>
          <p:cNvPr id="134" name="Straight Connector 37"/>
          <p:cNvCxnSpPr>
            <a:stCxn id="135" idx="5"/>
            <a:endCxn id="136" idx="1"/>
          </p:cNvCxnSpPr>
          <p:nvPr/>
        </p:nvCxnSpPr>
        <p:spPr>
          <a:xfrm>
            <a:off x="1040760" y="1434240"/>
            <a:ext cx="1378800" cy="485640"/>
          </a:xfrm>
          <a:prstGeom prst="straightConnector1">
            <a:avLst/>
          </a:prstGeom>
          <a:ln w="38100">
            <a:solidFill>
              <a:srgbClr val="FF6757"/>
            </a:solidFill>
            <a:round/>
          </a:ln>
        </p:spPr>
      </p:cxnSp>
      <p:cxnSp>
        <p:nvCxnSpPr>
          <p:cNvPr id="137" name="Straight Connector 44"/>
          <p:cNvCxnSpPr>
            <a:stCxn id="136" idx="5"/>
            <a:endCxn id="138" idx="0"/>
          </p:cNvCxnSpPr>
          <p:nvPr/>
        </p:nvCxnSpPr>
        <p:spPr>
          <a:xfrm>
            <a:off x="2649960" y="2150280"/>
            <a:ext cx="377280" cy="1437840"/>
          </a:xfrm>
          <a:prstGeom prst="straightConnector1">
            <a:avLst/>
          </a:prstGeom>
          <a:ln w="38100">
            <a:solidFill>
              <a:srgbClr val="FF6757"/>
            </a:solidFill>
            <a:round/>
          </a:ln>
        </p:spPr>
      </p:cxnSp>
      <p:sp>
        <p:nvSpPr>
          <p:cNvPr id="135" name="Oval 26"/>
          <p:cNvSpPr/>
          <p:nvPr/>
        </p:nvSpPr>
        <p:spPr>
          <a:xfrm>
            <a:off x="762480" y="1155960"/>
            <a:ext cx="325800" cy="325800"/>
          </a:xfrm>
          <a:prstGeom prst="ellipse">
            <a:avLst/>
          </a:prstGeom>
          <a:solidFill>
            <a:schemeClr val="bg1"/>
          </a:solidFill>
          <a:ln w="76200">
            <a:solidFill>
              <a:srgbClr val="FF6757"/>
            </a:solidFill>
          </a:ln>
          <a:effectLst>
            <a:outerShdw blurRad="50760" dist="37674" dir="27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GB" sz="1640" b="0" u="none" strike="noStrike">
              <a:solidFill>
                <a:schemeClr val="lt1"/>
              </a:solidFill>
              <a:effectLst/>
              <a:uFillTx/>
              <a:latin typeface="Calibri"/>
            </a:endParaRPr>
          </a:p>
        </p:txBody>
      </p:sp>
      <p:sp>
        <p:nvSpPr>
          <p:cNvPr id="136" name="Oval 27"/>
          <p:cNvSpPr/>
          <p:nvPr/>
        </p:nvSpPr>
        <p:spPr>
          <a:xfrm>
            <a:off x="2371680" y="1872000"/>
            <a:ext cx="325800" cy="325800"/>
          </a:xfrm>
          <a:prstGeom prst="ellipse">
            <a:avLst/>
          </a:prstGeom>
          <a:solidFill>
            <a:schemeClr val="bg1"/>
          </a:solidFill>
          <a:ln w="76200">
            <a:solidFill>
              <a:srgbClr val="FF6757"/>
            </a:solidFill>
          </a:ln>
          <a:effectLst>
            <a:outerShdw blurRad="50760" dist="37674" dir="27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GB" sz="1640" b="0" u="none" strike="noStrike">
              <a:solidFill>
                <a:schemeClr val="lt1"/>
              </a:solidFill>
              <a:effectLst/>
              <a:uFillTx/>
              <a:latin typeface="Calibri"/>
            </a:endParaRPr>
          </a:p>
        </p:txBody>
      </p:sp>
      <p:cxnSp>
        <p:nvCxnSpPr>
          <p:cNvPr id="139" name="Straight Connector 50"/>
          <p:cNvCxnSpPr>
            <a:stCxn id="133" idx="0"/>
            <a:endCxn id="138" idx="4"/>
          </p:cNvCxnSpPr>
          <p:nvPr/>
        </p:nvCxnSpPr>
        <p:spPr>
          <a:xfrm flipH="1" flipV="1">
            <a:off x="3026880" y="3913560"/>
            <a:ext cx="284400" cy="1055160"/>
          </a:xfrm>
          <a:prstGeom prst="straightConnector1">
            <a:avLst/>
          </a:prstGeom>
          <a:ln w="38100">
            <a:solidFill>
              <a:srgbClr val="FF6757"/>
            </a:solidFill>
            <a:round/>
          </a:ln>
        </p:spPr>
      </p:cxnSp>
      <p:sp>
        <p:nvSpPr>
          <p:cNvPr id="133" name="Oval 28"/>
          <p:cNvSpPr/>
          <p:nvPr/>
        </p:nvSpPr>
        <p:spPr>
          <a:xfrm>
            <a:off x="3147840" y="4968360"/>
            <a:ext cx="325800" cy="325800"/>
          </a:xfrm>
          <a:prstGeom prst="ellipse">
            <a:avLst/>
          </a:prstGeom>
          <a:solidFill>
            <a:schemeClr val="bg1"/>
          </a:solidFill>
          <a:ln w="76200">
            <a:solidFill>
              <a:srgbClr val="FF6757"/>
            </a:solidFill>
          </a:ln>
          <a:effectLst>
            <a:outerShdw blurRad="50760" dist="37674" dir="27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GB" sz="1640" b="0" u="none" strike="noStrike">
              <a:solidFill>
                <a:schemeClr val="lt1"/>
              </a:solidFill>
              <a:effectLst/>
              <a:uFillTx/>
              <a:latin typeface="Calibri"/>
            </a:endParaRPr>
          </a:p>
        </p:txBody>
      </p:sp>
      <p:sp>
        <p:nvSpPr>
          <p:cNvPr id="138" name="Oval 31"/>
          <p:cNvSpPr/>
          <p:nvPr/>
        </p:nvSpPr>
        <p:spPr>
          <a:xfrm>
            <a:off x="2863800" y="3587760"/>
            <a:ext cx="325800" cy="325800"/>
          </a:xfrm>
          <a:prstGeom prst="ellipse">
            <a:avLst/>
          </a:prstGeom>
          <a:solidFill>
            <a:schemeClr val="bg1"/>
          </a:solidFill>
          <a:ln w="76200">
            <a:solidFill>
              <a:srgbClr val="FF6757"/>
            </a:solidFill>
          </a:ln>
          <a:effectLst>
            <a:outerShdw blurRad="50760" dist="37674" dir="27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GB" sz="1640" b="0" u="none" strike="noStrike">
              <a:solidFill>
                <a:schemeClr val="lt1"/>
              </a:solidFill>
              <a:effectLst/>
              <a:uFillTx/>
              <a:latin typeface="Calibri"/>
            </a:endParaRPr>
          </a:p>
        </p:txBody>
      </p:sp>
      <p:sp>
        <p:nvSpPr>
          <p:cNvPr id="140" name="TextBox 32"/>
          <p:cNvSpPr/>
          <p:nvPr/>
        </p:nvSpPr>
        <p:spPr>
          <a:xfrm>
            <a:off x="493200" y="4061160"/>
            <a:ext cx="2340000" cy="848880"/>
          </a:xfrm>
          <a:prstGeom prst="rect">
            <a:avLst/>
          </a:prstGeom>
          <a:noFill/>
          <a:ln w="0">
            <a:noFill/>
          </a:ln>
        </p:spPr>
        <p:style>
          <a:lnRef idx="0">
            <a:scrgbClr r="0" g="0" b="0"/>
          </a:lnRef>
          <a:fillRef idx="0">
            <a:scrgbClr r="0" g="0" b="0"/>
          </a:fillRef>
          <a:effectRef idx="0">
            <a:scrgbClr r="0" g="0" b="0"/>
          </a:effectRef>
          <a:fontRef idx="minor"/>
        </p:style>
        <p:txBody>
          <a:bodyPr lIns="32760" tIns="45000" rIns="32760" bIns="45000" anchor="t">
            <a:noAutofit/>
          </a:bodyPr>
          <a:lstStyle/>
          <a:p>
            <a:pPr algn="r" defTabSz="914400">
              <a:lnSpc>
                <a:spcPct val="100000"/>
              </a:lnSpc>
            </a:pPr>
            <a:r>
              <a:rPr lang="fr-FR" sz="2000" b="1" u="none" strike="noStrike" spc="99">
                <a:solidFill>
                  <a:schemeClr val="dk1"/>
                </a:solidFill>
                <a:effectLst/>
                <a:uFillTx/>
                <a:latin typeface="Arial"/>
              </a:rPr>
              <a:t>Perceptron</a:t>
            </a:r>
            <a:endParaRPr lang="fr-FR" sz="2000" b="0" u="none" strike="noStrike">
              <a:solidFill>
                <a:srgbClr val="000000"/>
              </a:solidFill>
              <a:effectLst/>
              <a:uFillTx/>
              <a:latin typeface="Arial"/>
            </a:endParaRPr>
          </a:p>
          <a:p>
            <a:pPr algn="r" defTabSz="914400">
              <a:lnSpc>
                <a:spcPct val="100000"/>
              </a:lnSpc>
            </a:pPr>
            <a:r>
              <a:rPr lang="fr-FR" sz="1200" b="1" u="none" strike="noStrike" spc="99">
                <a:solidFill>
                  <a:schemeClr val="dk1"/>
                </a:solidFill>
                <a:effectLst/>
                <a:uFillTx/>
                <a:latin typeface="Arial"/>
              </a:rPr>
              <a:t>Premier neurone artificiel</a:t>
            </a:r>
            <a:endParaRPr lang="fr-FR" sz="1200" b="0" u="none" strike="noStrike">
              <a:solidFill>
                <a:srgbClr val="000000"/>
              </a:solidFill>
              <a:effectLst/>
              <a:uFillTx/>
              <a:latin typeface="Arial"/>
            </a:endParaRPr>
          </a:p>
        </p:txBody>
      </p:sp>
      <p:sp>
        <p:nvSpPr>
          <p:cNvPr id="141" name="TextBox 34"/>
          <p:cNvSpPr/>
          <p:nvPr/>
        </p:nvSpPr>
        <p:spPr>
          <a:xfrm>
            <a:off x="1311120" y="3762360"/>
            <a:ext cx="1535400" cy="334440"/>
          </a:xfrm>
          <a:prstGeom prst="rect">
            <a:avLst/>
          </a:prstGeom>
          <a:noFill/>
          <a:ln w="0">
            <a:noFill/>
          </a:ln>
        </p:spPr>
        <p:style>
          <a:lnRef idx="0">
            <a:scrgbClr r="0" g="0" b="0"/>
          </a:lnRef>
          <a:fillRef idx="0">
            <a:scrgbClr r="0" g="0" b="0"/>
          </a:fillRef>
          <a:effectRef idx="0">
            <a:scrgbClr r="0" g="0" b="0"/>
          </a:effectRef>
          <a:fontRef idx="minor"/>
        </p:style>
        <p:txBody>
          <a:bodyPr lIns="32760" tIns="45000" rIns="32760" bIns="45000" anchor="ctr">
            <a:noAutofit/>
          </a:bodyPr>
          <a:lstStyle/>
          <a:p>
            <a:pPr algn="r" defTabSz="914400">
              <a:lnSpc>
                <a:spcPct val="100000"/>
              </a:lnSpc>
            </a:pPr>
            <a:r>
              <a:rPr lang="fr-FR" sz="2800" b="1" u="none" strike="noStrike">
                <a:solidFill>
                  <a:schemeClr val="dk1"/>
                </a:solidFill>
                <a:effectLst/>
                <a:uFillTx/>
                <a:latin typeface="Bahnschrift"/>
              </a:rPr>
              <a:t>1957</a:t>
            </a:r>
            <a:endParaRPr lang="fr-FR" sz="2800" b="0" u="none" strike="noStrike">
              <a:solidFill>
                <a:srgbClr val="000000"/>
              </a:solidFill>
              <a:effectLst/>
              <a:uFillTx/>
              <a:latin typeface="Arial"/>
            </a:endParaRPr>
          </a:p>
        </p:txBody>
      </p:sp>
      <p:sp>
        <p:nvSpPr>
          <p:cNvPr id="142" name="TextBox 42" descr="1956 : Dartmouth Workshop (création du terme intelligence artificielle par John McCarthy)"/>
          <p:cNvSpPr/>
          <p:nvPr/>
        </p:nvSpPr>
        <p:spPr>
          <a:xfrm>
            <a:off x="180360" y="2224440"/>
            <a:ext cx="2137320" cy="1450080"/>
          </a:xfrm>
          <a:prstGeom prst="rect">
            <a:avLst/>
          </a:prstGeom>
          <a:noFill/>
          <a:ln w="0">
            <a:noFill/>
          </a:ln>
        </p:spPr>
        <p:style>
          <a:lnRef idx="0">
            <a:scrgbClr r="0" g="0" b="0"/>
          </a:lnRef>
          <a:fillRef idx="0">
            <a:scrgbClr r="0" g="0" b="0"/>
          </a:fillRef>
          <a:effectRef idx="0">
            <a:scrgbClr r="0" g="0" b="0"/>
          </a:effectRef>
          <a:fontRef idx="minor"/>
        </p:style>
        <p:txBody>
          <a:bodyPr lIns="32760" tIns="45000" rIns="32760" bIns="45000" anchor="t">
            <a:noAutofit/>
          </a:bodyPr>
          <a:lstStyle/>
          <a:p>
            <a:pPr algn="r" defTabSz="914400">
              <a:lnSpc>
                <a:spcPct val="100000"/>
              </a:lnSpc>
            </a:pPr>
            <a:r>
              <a:rPr lang="fr-FR" sz="2000" b="1" u="none" strike="noStrike" spc="99">
                <a:solidFill>
                  <a:schemeClr val="dk1"/>
                </a:solidFill>
                <a:effectLst/>
                <a:uFillTx/>
                <a:latin typeface="Arial"/>
              </a:rPr>
              <a:t>Dartmouth </a:t>
            </a:r>
            <a:endParaRPr lang="fr-FR" sz="2000" b="0" u="none" strike="noStrike">
              <a:solidFill>
                <a:srgbClr val="000000"/>
              </a:solidFill>
              <a:effectLst/>
              <a:uFillTx/>
              <a:latin typeface="Arial"/>
            </a:endParaRPr>
          </a:p>
          <a:p>
            <a:pPr algn="r" defTabSz="914400">
              <a:lnSpc>
                <a:spcPct val="100000"/>
              </a:lnSpc>
            </a:pPr>
            <a:r>
              <a:rPr lang="fr-FR" sz="2000" b="1" u="none" strike="noStrike" spc="99">
                <a:solidFill>
                  <a:schemeClr val="dk1"/>
                </a:solidFill>
                <a:effectLst/>
                <a:uFillTx/>
                <a:latin typeface="Arial"/>
              </a:rPr>
              <a:t>Workshop</a:t>
            </a:r>
            <a:endParaRPr lang="fr-FR" sz="2000" b="0" u="none" strike="noStrike">
              <a:solidFill>
                <a:srgbClr val="000000"/>
              </a:solidFill>
              <a:effectLst/>
              <a:uFillTx/>
              <a:latin typeface="Arial"/>
            </a:endParaRPr>
          </a:p>
          <a:p>
            <a:pPr algn="r" defTabSz="914400">
              <a:lnSpc>
                <a:spcPct val="100000"/>
              </a:lnSpc>
            </a:pPr>
            <a:r>
              <a:rPr lang="fr-FR" sz="1200" b="1" u="none" strike="noStrike" spc="99">
                <a:solidFill>
                  <a:schemeClr val="dk1"/>
                </a:solidFill>
                <a:effectLst/>
                <a:uFillTx/>
                <a:latin typeface="Arial"/>
              </a:rPr>
              <a:t>Terme « intelligence artificielle »</a:t>
            </a:r>
            <a:endParaRPr lang="fr-FR" sz="1200" b="0" u="none" strike="noStrike">
              <a:solidFill>
                <a:srgbClr val="000000"/>
              </a:solidFill>
              <a:effectLst/>
              <a:uFillTx/>
              <a:latin typeface="Arial"/>
            </a:endParaRPr>
          </a:p>
          <a:p>
            <a:pPr algn="r" defTabSz="914400">
              <a:lnSpc>
                <a:spcPct val="100000"/>
              </a:lnSpc>
            </a:pPr>
            <a:r>
              <a:rPr lang="fr-FR" sz="1200" b="1" u="none" strike="noStrike" spc="99">
                <a:solidFill>
                  <a:schemeClr val="dk1"/>
                </a:solidFill>
                <a:effectLst/>
                <a:uFillTx/>
                <a:latin typeface="Arial"/>
              </a:rPr>
              <a:t>créé par John McCarthy</a:t>
            </a:r>
            <a:endParaRPr lang="fr-FR" sz="1200" b="0" u="none" strike="noStrike">
              <a:solidFill>
                <a:srgbClr val="000000"/>
              </a:solidFill>
              <a:effectLst/>
              <a:uFillTx/>
              <a:latin typeface="Arial"/>
            </a:endParaRPr>
          </a:p>
        </p:txBody>
      </p:sp>
      <p:sp>
        <p:nvSpPr>
          <p:cNvPr id="143" name="TextBox 43"/>
          <p:cNvSpPr/>
          <p:nvPr/>
        </p:nvSpPr>
        <p:spPr>
          <a:xfrm>
            <a:off x="720720" y="1937160"/>
            <a:ext cx="1535400" cy="334440"/>
          </a:xfrm>
          <a:prstGeom prst="rect">
            <a:avLst/>
          </a:prstGeom>
          <a:noFill/>
          <a:ln w="0">
            <a:noFill/>
          </a:ln>
        </p:spPr>
        <p:style>
          <a:lnRef idx="0">
            <a:scrgbClr r="0" g="0" b="0"/>
          </a:lnRef>
          <a:fillRef idx="0">
            <a:scrgbClr r="0" g="0" b="0"/>
          </a:fillRef>
          <a:effectRef idx="0">
            <a:scrgbClr r="0" g="0" b="0"/>
          </a:effectRef>
          <a:fontRef idx="minor"/>
        </p:style>
        <p:txBody>
          <a:bodyPr lIns="32760" tIns="45000" rIns="32760" bIns="45000" anchor="ctr">
            <a:noAutofit/>
          </a:bodyPr>
          <a:lstStyle/>
          <a:p>
            <a:pPr algn="r" defTabSz="914400">
              <a:lnSpc>
                <a:spcPct val="100000"/>
              </a:lnSpc>
            </a:pPr>
            <a:r>
              <a:rPr lang="fr-FR" sz="2800" b="1" u="none" strike="noStrike">
                <a:solidFill>
                  <a:schemeClr val="dk1"/>
                </a:solidFill>
                <a:effectLst/>
                <a:uFillTx/>
                <a:latin typeface="Bahnschrift"/>
              </a:rPr>
              <a:t>1956</a:t>
            </a:r>
            <a:endParaRPr lang="fr-FR" sz="2800" b="0" u="none" strike="noStrike">
              <a:solidFill>
                <a:srgbClr val="000000"/>
              </a:solidFill>
              <a:effectLst/>
              <a:uFillTx/>
              <a:latin typeface="Arial"/>
            </a:endParaRPr>
          </a:p>
        </p:txBody>
      </p:sp>
      <p:sp>
        <p:nvSpPr>
          <p:cNvPr id="144" name="TextBox 48" descr="1950 : Test de Turing (distinction humain/machine)"/>
          <p:cNvSpPr/>
          <p:nvPr/>
        </p:nvSpPr>
        <p:spPr>
          <a:xfrm>
            <a:off x="365760" y="235440"/>
            <a:ext cx="2567520" cy="1002600"/>
          </a:xfrm>
          <a:prstGeom prst="rect">
            <a:avLst/>
          </a:prstGeom>
          <a:noFill/>
          <a:ln w="0">
            <a:noFill/>
          </a:ln>
        </p:spPr>
        <p:style>
          <a:lnRef idx="0">
            <a:scrgbClr r="0" g="0" b="0"/>
          </a:lnRef>
          <a:fillRef idx="0">
            <a:scrgbClr r="0" g="0" b="0"/>
          </a:fillRef>
          <a:effectRef idx="0">
            <a:scrgbClr r="0" g="0" b="0"/>
          </a:effectRef>
          <a:fontRef idx="minor"/>
        </p:style>
        <p:txBody>
          <a:bodyPr lIns="32760" tIns="45000" rIns="32760" bIns="45000" anchor="t">
            <a:noAutofit/>
          </a:bodyPr>
          <a:lstStyle/>
          <a:p>
            <a:pPr defTabSz="914400">
              <a:lnSpc>
                <a:spcPct val="100000"/>
              </a:lnSpc>
            </a:pPr>
            <a:r>
              <a:rPr lang="fr-FR" sz="2000" b="1" u="none" strike="noStrike" spc="99">
                <a:solidFill>
                  <a:schemeClr val="dk1"/>
                </a:solidFill>
                <a:effectLst/>
                <a:uFillTx/>
                <a:latin typeface="Arial"/>
              </a:rPr>
              <a:t>Test de Turing</a:t>
            </a:r>
            <a:endParaRPr lang="fr-FR" sz="2000" b="0" u="none" strike="noStrike">
              <a:solidFill>
                <a:srgbClr val="000000"/>
              </a:solidFill>
              <a:effectLst/>
              <a:uFillTx/>
              <a:latin typeface="Arial"/>
            </a:endParaRPr>
          </a:p>
          <a:p>
            <a:pPr defTabSz="914400">
              <a:lnSpc>
                <a:spcPct val="100000"/>
              </a:lnSpc>
            </a:pPr>
            <a:r>
              <a:rPr lang="fr-FR" sz="1200" b="1" u="none" strike="noStrike" spc="99">
                <a:solidFill>
                  <a:schemeClr val="dk1"/>
                </a:solidFill>
                <a:effectLst/>
                <a:uFillTx/>
                <a:latin typeface="Arial"/>
              </a:rPr>
              <a:t>Distinction humain/machine lors d’une conversation</a:t>
            </a:r>
            <a:endParaRPr lang="fr-FR" sz="1200" b="0" u="none" strike="noStrike">
              <a:solidFill>
                <a:srgbClr val="000000"/>
              </a:solidFill>
              <a:effectLst/>
              <a:uFillTx/>
              <a:latin typeface="Arial"/>
            </a:endParaRPr>
          </a:p>
        </p:txBody>
      </p:sp>
      <p:sp>
        <p:nvSpPr>
          <p:cNvPr id="145" name="TextBox 49"/>
          <p:cNvSpPr/>
          <p:nvPr/>
        </p:nvSpPr>
        <p:spPr>
          <a:xfrm>
            <a:off x="1190520" y="1048680"/>
            <a:ext cx="1535400" cy="334440"/>
          </a:xfrm>
          <a:prstGeom prst="rect">
            <a:avLst/>
          </a:prstGeom>
          <a:noFill/>
          <a:ln w="0">
            <a:noFill/>
          </a:ln>
        </p:spPr>
        <p:style>
          <a:lnRef idx="0">
            <a:scrgbClr r="0" g="0" b="0"/>
          </a:lnRef>
          <a:fillRef idx="0">
            <a:scrgbClr r="0" g="0" b="0"/>
          </a:fillRef>
          <a:effectRef idx="0">
            <a:scrgbClr r="0" g="0" b="0"/>
          </a:effectRef>
          <a:fontRef idx="minor"/>
        </p:style>
        <p:txBody>
          <a:bodyPr lIns="32760" tIns="45000" rIns="32760" bIns="45000" anchor="ctr">
            <a:noAutofit/>
          </a:bodyPr>
          <a:lstStyle/>
          <a:p>
            <a:pPr defTabSz="914400">
              <a:lnSpc>
                <a:spcPct val="100000"/>
              </a:lnSpc>
            </a:pPr>
            <a:r>
              <a:rPr lang="fr-FR" sz="2800" b="1" u="none" strike="noStrike">
                <a:solidFill>
                  <a:schemeClr val="dk1"/>
                </a:solidFill>
                <a:effectLst/>
                <a:uFillTx/>
                <a:latin typeface="Bahnschrift"/>
              </a:rPr>
              <a:t>1950</a:t>
            </a:r>
            <a:endParaRPr lang="fr-FR" sz="2800" b="0" u="none" strike="noStrike">
              <a:solidFill>
                <a:srgbClr val="000000"/>
              </a:solidFill>
              <a:effectLst/>
              <a:uFillTx/>
              <a:latin typeface="Arial"/>
            </a:endParaRPr>
          </a:p>
        </p:txBody>
      </p:sp>
      <p:grpSp>
        <p:nvGrpSpPr>
          <p:cNvPr id="146" name="Groupe 12"/>
          <p:cNvGrpSpPr/>
          <p:nvPr/>
        </p:nvGrpSpPr>
        <p:grpSpPr>
          <a:xfrm>
            <a:off x="-3695760" y="-3405600"/>
            <a:ext cx="17796600" cy="15127200"/>
            <a:chOff x="-3695760" y="-3405600"/>
            <a:chExt cx="17796600" cy="15127200"/>
          </a:xfrm>
        </p:grpSpPr>
        <p:grpSp>
          <p:nvGrpSpPr>
            <p:cNvPr id="147" name="Groupe 5"/>
            <p:cNvGrpSpPr/>
            <p:nvPr/>
          </p:nvGrpSpPr>
          <p:grpSpPr>
            <a:xfrm>
              <a:off x="-3695760" y="-3405600"/>
              <a:ext cx="17796600" cy="15127200"/>
              <a:chOff x="-3695760" y="-3405600"/>
              <a:chExt cx="17796600" cy="15127200"/>
            </a:xfrm>
          </p:grpSpPr>
          <p:sp>
            <p:nvSpPr>
              <p:cNvPr id="148" name="Rectangle 1"/>
              <p:cNvSpPr/>
              <p:nvPr/>
            </p:nvSpPr>
            <p:spPr>
              <a:xfrm rot="916800">
                <a:off x="8073720" y="-500400"/>
                <a:ext cx="5024520" cy="828036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Calibri"/>
                </a:endParaRPr>
              </a:p>
            </p:txBody>
          </p:sp>
          <p:sp>
            <p:nvSpPr>
              <p:cNvPr id="149" name="Rectangle 65"/>
              <p:cNvSpPr/>
              <p:nvPr/>
            </p:nvSpPr>
            <p:spPr>
              <a:xfrm rot="924000">
                <a:off x="212760" y="-2655360"/>
                <a:ext cx="7491960" cy="13627080"/>
              </a:xfrm>
              <a:custGeom>
                <a:avLst/>
                <a:gdLst>
                  <a:gd name="textAreaLeft" fmla="*/ 0 w 7491960"/>
                  <a:gd name="textAreaRight" fmla="*/ 7492680 w 7491960"/>
                  <a:gd name="textAreaTop" fmla="*/ 0 h 13627080"/>
                  <a:gd name="textAreaBottom" fmla="*/ 13627800 h 13627080"/>
                  <a:gd name="GluePoint1X" fmla="*/ 0 w 6065859"/>
                  <a:gd name="GluePoint1Y" fmla="*/ 0 h 8452184"/>
                  <a:gd name="GluePoint2X" fmla="*/ 6065859 w 6065859"/>
                  <a:gd name="GluePoint2Y" fmla="*/ 171237 h 8452184"/>
                  <a:gd name="GluePoint3X" fmla="*/ 6065859 w 6065859"/>
                  <a:gd name="GluePoint3Y" fmla="*/ 8452184 h 8452184"/>
                  <a:gd name="GluePoint4X" fmla="*/ 2808517 w 6065859"/>
                  <a:gd name="GluePoint4Y" fmla="*/ 3926483 h 8452184"/>
                  <a:gd name="GluePoint5X" fmla="*/ 0 w 6065859"/>
                  <a:gd name="GluePoint5Y" fmla="*/ 0 h 8452184"/>
                </a:gdLst>
                <a:ahLst/>
                <a:cxnLst>
                  <a:cxn ang="0">
                    <a:pos x="GluePoint1X" y="GluePoint1Y"/>
                  </a:cxn>
                  <a:cxn ang="0">
                    <a:pos x="GluePoint2X" y="GluePoint2Y"/>
                  </a:cxn>
                  <a:cxn ang="0">
                    <a:pos x="GluePoint3X" y="GluePoint3Y"/>
                  </a:cxn>
                  <a:cxn ang="0">
                    <a:pos x="GluePoint4X" y="GluePoint4Y"/>
                  </a:cxn>
                  <a:cxn ang="0">
                    <a:pos x="GluePoint5X" y="GluePoint5Y"/>
                  </a:cxn>
                </a:cxnLst>
                <a:rect l="textAreaLeft" t="textAreaTop" r="textAreaRight" b="textAreaBottom"/>
                <a:pathLst>
                  <a:path w="6065859" h="8452184">
                    <a:moveTo>
                      <a:pt x="0" y="0"/>
                    </a:moveTo>
                    <a:lnTo>
                      <a:pt x="6065859" y="171237"/>
                    </a:lnTo>
                    <a:lnTo>
                      <a:pt x="6065859" y="8452184"/>
                    </a:lnTo>
                    <a:lnTo>
                      <a:pt x="2808517" y="3926483"/>
                    </a:lnTo>
                    <a:lnTo>
                      <a:pt x="0" y="0"/>
                    </a:lnTo>
                    <a:close/>
                  </a:path>
                </a:pathLst>
              </a:custGeom>
              <a:solidFill>
                <a:schemeClr val="accent6">
                  <a:alpha val="1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Calibri"/>
                </a:endParaRPr>
              </a:p>
            </p:txBody>
          </p:sp>
          <p:sp>
            <p:nvSpPr>
              <p:cNvPr id="150" name="Rectangle 66"/>
              <p:cNvSpPr/>
              <p:nvPr/>
            </p:nvSpPr>
            <p:spPr>
              <a:xfrm rot="20802600">
                <a:off x="-2831760" y="-559440"/>
                <a:ext cx="6557760" cy="8280360"/>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Calibri"/>
                </a:endParaRPr>
              </a:p>
            </p:txBody>
          </p:sp>
        </p:grpSp>
        <p:sp>
          <p:nvSpPr>
            <p:cNvPr id="151" name="TextBox 54"/>
            <p:cNvSpPr/>
            <p:nvPr/>
          </p:nvSpPr>
          <p:spPr>
            <a:xfrm>
              <a:off x="477360" y="5272200"/>
              <a:ext cx="2579040" cy="882000"/>
            </a:xfrm>
            <a:prstGeom prst="rect">
              <a:avLst/>
            </a:prstGeom>
            <a:noFill/>
            <a:ln w="0">
              <a:noFill/>
            </a:ln>
          </p:spPr>
          <p:style>
            <a:lnRef idx="0">
              <a:scrgbClr r="0" g="0" b="0"/>
            </a:lnRef>
            <a:fillRef idx="0">
              <a:scrgbClr r="0" g="0" b="0"/>
            </a:fillRef>
            <a:effectRef idx="0">
              <a:scrgbClr r="0" g="0" b="0"/>
            </a:effectRef>
            <a:fontRef idx="minor"/>
          </p:style>
          <p:txBody>
            <a:bodyPr lIns="32760" tIns="45000" rIns="32760" bIns="45000" anchor="t">
              <a:noAutofit/>
            </a:bodyPr>
            <a:lstStyle/>
            <a:p>
              <a:pPr algn="r" defTabSz="914400">
                <a:lnSpc>
                  <a:spcPct val="100000"/>
                </a:lnSpc>
              </a:pPr>
              <a:r>
                <a:rPr lang="fr-FR" sz="2000" b="1" u="none" strike="noStrike" spc="99">
                  <a:solidFill>
                    <a:schemeClr val="dk1"/>
                  </a:solidFill>
                  <a:effectLst/>
                  <a:uFillTx/>
                  <a:latin typeface="Arial"/>
                </a:rPr>
                <a:t>Hiver de l’IA</a:t>
              </a:r>
              <a:endParaRPr lang="fr-FR" sz="2000" b="0" u="none" strike="noStrike">
                <a:solidFill>
                  <a:srgbClr val="000000"/>
                </a:solidFill>
                <a:effectLst/>
                <a:uFillTx/>
                <a:latin typeface="Arial"/>
              </a:endParaRPr>
            </a:p>
            <a:p>
              <a:pPr algn="r" defTabSz="914400">
                <a:lnSpc>
                  <a:spcPct val="100000"/>
                </a:lnSpc>
              </a:pPr>
              <a:r>
                <a:rPr lang="fr-FR" sz="1200" b="1" u="none" strike="noStrike" spc="99">
                  <a:solidFill>
                    <a:schemeClr val="dk1"/>
                  </a:solidFill>
                  <a:effectLst/>
                  <a:uFillTx/>
                  <a:latin typeface="Arial"/>
                </a:rPr>
                <a:t>Peu d’avancées par manque de puissance informatique et de données exploitables</a:t>
              </a:r>
              <a:endParaRPr lang="fr-FR" sz="1200" b="0" u="none" strike="noStrike">
                <a:solidFill>
                  <a:srgbClr val="000000"/>
                </a:solidFill>
                <a:effectLst/>
                <a:uFillTx/>
                <a:latin typeface="Arial"/>
              </a:endParaRPr>
            </a:p>
          </p:txBody>
        </p:sp>
        <p:sp>
          <p:nvSpPr>
            <p:cNvPr id="152" name="TextBox 55"/>
            <p:cNvSpPr/>
            <p:nvPr/>
          </p:nvSpPr>
          <p:spPr>
            <a:xfrm>
              <a:off x="1521000" y="4945680"/>
              <a:ext cx="1535400" cy="334440"/>
            </a:xfrm>
            <a:prstGeom prst="rect">
              <a:avLst/>
            </a:prstGeom>
            <a:noFill/>
            <a:ln w="0">
              <a:noFill/>
            </a:ln>
          </p:spPr>
          <p:style>
            <a:lnRef idx="0">
              <a:scrgbClr r="0" g="0" b="0"/>
            </a:lnRef>
            <a:fillRef idx="0">
              <a:scrgbClr r="0" g="0" b="0"/>
            </a:fillRef>
            <a:effectRef idx="0">
              <a:scrgbClr r="0" g="0" b="0"/>
            </a:effectRef>
            <a:fontRef idx="minor"/>
          </p:style>
          <p:txBody>
            <a:bodyPr lIns="32760" tIns="45000" rIns="32760" bIns="45000" anchor="ctr">
              <a:noAutofit/>
            </a:bodyPr>
            <a:lstStyle/>
            <a:p>
              <a:pPr algn="r" defTabSz="914400">
                <a:lnSpc>
                  <a:spcPct val="100000"/>
                </a:lnSpc>
              </a:pPr>
              <a:r>
                <a:rPr lang="fr-FR" sz="2800" b="1" u="none" strike="noStrike">
                  <a:solidFill>
                    <a:schemeClr val="dk1"/>
                  </a:solidFill>
                  <a:effectLst/>
                  <a:uFillTx/>
                  <a:latin typeface="Bahnschrift"/>
                </a:rPr>
                <a:t>1970’s</a:t>
              </a:r>
              <a:endParaRPr lang="fr-FR" sz="2800" b="0" u="none" strike="noStrike">
                <a:solidFill>
                  <a:srgbClr val="000000"/>
                </a:solidFill>
                <a:effectLst/>
                <a:uFillTx/>
                <a:latin typeface="Arial"/>
              </a:endParaRPr>
            </a:p>
          </p:txBody>
        </p:sp>
      </p:grpSp>
      <p:grpSp>
        <p:nvGrpSpPr>
          <p:cNvPr id="153" name="Group 62"/>
          <p:cNvGrpSpPr/>
          <p:nvPr/>
        </p:nvGrpSpPr>
        <p:grpSpPr>
          <a:xfrm>
            <a:off x="3793320" y="5071680"/>
            <a:ext cx="2577960" cy="899280"/>
            <a:chOff x="3793320" y="5071680"/>
            <a:chExt cx="2577960" cy="899280"/>
          </a:xfrm>
        </p:grpSpPr>
        <p:sp>
          <p:nvSpPr>
            <p:cNvPr id="154" name="TextBox 63"/>
            <p:cNvSpPr/>
            <p:nvPr/>
          </p:nvSpPr>
          <p:spPr>
            <a:xfrm>
              <a:off x="3793320" y="5388120"/>
              <a:ext cx="2577960" cy="582840"/>
            </a:xfrm>
            <a:prstGeom prst="rect">
              <a:avLst/>
            </a:prstGeom>
            <a:noFill/>
            <a:ln w="0">
              <a:noFill/>
            </a:ln>
          </p:spPr>
          <p:style>
            <a:lnRef idx="0">
              <a:scrgbClr r="0" g="0" b="0"/>
            </a:lnRef>
            <a:fillRef idx="0">
              <a:scrgbClr r="0" g="0" b="0"/>
            </a:fillRef>
            <a:effectRef idx="0">
              <a:scrgbClr r="0" g="0" b="0"/>
            </a:effectRef>
            <a:fontRef idx="minor"/>
          </p:style>
          <p:txBody>
            <a:bodyPr lIns="32760" tIns="45000" rIns="32760" bIns="45000" anchor="t">
              <a:noAutofit/>
            </a:bodyPr>
            <a:lstStyle/>
            <a:p>
              <a:pPr defTabSz="914400">
                <a:lnSpc>
                  <a:spcPct val="100000"/>
                </a:lnSpc>
              </a:pPr>
              <a:r>
                <a:rPr lang="fr-FR" sz="2000" b="1" u="none" strike="noStrike" spc="99">
                  <a:solidFill>
                    <a:schemeClr val="dk1"/>
                  </a:solidFill>
                  <a:effectLst/>
                  <a:uFillTx/>
                  <a:latin typeface="Arial"/>
                </a:rPr>
                <a:t>Deep Blue</a:t>
              </a:r>
              <a:endParaRPr lang="fr-FR" sz="2000" b="0" u="none" strike="noStrike">
                <a:solidFill>
                  <a:srgbClr val="000000"/>
                </a:solidFill>
                <a:effectLst/>
                <a:uFillTx/>
                <a:latin typeface="Arial"/>
              </a:endParaRPr>
            </a:p>
            <a:p>
              <a:pPr defTabSz="914400">
                <a:lnSpc>
                  <a:spcPct val="100000"/>
                </a:lnSpc>
              </a:pPr>
              <a:r>
                <a:rPr lang="fr-FR" sz="1200" b="1" u="none" strike="noStrike" spc="99">
                  <a:solidFill>
                    <a:schemeClr val="dk1"/>
                  </a:solidFill>
                  <a:effectLst/>
                  <a:uFillTx/>
                  <a:latin typeface="Arial"/>
                </a:rPr>
                <a:t>Cet ordinateur de IBM bat aux échecs le champion du monde Kasparov</a:t>
              </a:r>
              <a:endParaRPr lang="fr-FR" sz="1200" b="0" u="none" strike="noStrike">
                <a:solidFill>
                  <a:srgbClr val="000000"/>
                </a:solidFill>
                <a:effectLst/>
                <a:uFillTx/>
                <a:latin typeface="Arial"/>
              </a:endParaRPr>
            </a:p>
          </p:txBody>
        </p:sp>
        <p:sp>
          <p:nvSpPr>
            <p:cNvPr id="155" name="TextBox 64"/>
            <p:cNvSpPr/>
            <p:nvPr/>
          </p:nvSpPr>
          <p:spPr>
            <a:xfrm>
              <a:off x="4316760" y="5071680"/>
              <a:ext cx="2054520" cy="334440"/>
            </a:xfrm>
            <a:prstGeom prst="rect">
              <a:avLst/>
            </a:prstGeom>
            <a:noFill/>
            <a:ln w="0">
              <a:noFill/>
            </a:ln>
          </p:spPr>
          <p:style>
            <a:lnRef idx="0">
              <a:scrgbClr r="0" g="0" b="0"/>
            </a:lnRef>
            <a:fillRef idx="0">
              <a:scrgbClr r="0" g="0" b="0"/>
            </a:fillRef>
            <a:effectRef idx="0">
              <a:scrgbClr r="0" g="0" b="0"/>
            </a:effectRef>
            <a:fontRef idx="minor"/>
          </p:style>
          <p:txBody>
            <a:bodyPr lIns="32760" tIns="45000" rIns="32760" bIns="45000" anchor="ctr">
              <a:noAutofit/>
            </a:bodyPr>
            <a:lstStyle/>
            <a:p>
              <a:pPr defTabSz="914400">
                <a:lnSpc>
                  <a:spcPct val="100000"/>
                </a:lnSpc>
              </a:pPr>
              <a:r>
                <a:rPr lang="fr-FR" sz="2800" b="1" u="none" strike="noStrike">
                  <a:solidFill>
                    <a:schemeClr val="dk1"/>
                  </a:solidFill>
                  <a:effectLst/>
                  <a:uFillTx/>
                  <a:latin typeface="Bahnschrift"/>
                </a:rPr>
                <a:t>1997</a:t>
              </a:r>
              <a:endParaRPr lang="fr-FR" sz="2800" b="0" u="none" strike="noStrike">
                <a:solidFill>
                  <a:srgbClr val="000000"/>
                </a:solidFill>
                <a:effectLst/>
                <a:uFillTx/>
                <a:latin typeface="Arial"/>
              </a:endParaRPr>
            </a:p>
          </p:txBody>
        </p:sp>
      </p:grpSp>
      <p:grpSp>
        <p:nvGrpSpPr>
          <p:cNvPr id="156" name="Group 68"/>
          <p:cNvGrpSpPr/>
          <p:nvPr/>
        </p:nvGrpSpPr>
        <p:grpSpPr>
          <a:xfrm>
            <a:off x="5720760" y="4187520"/>
            <a:ext cx="2172600" cy="914760"/>
            <a:chOff x="5720760" y="4187520"/>
            <a:chExt cx="2172600" cy="914760"/>
          </a:xfrm>
        </p:grpSpPr>
        <p:sp>
          <p:nvSpPr>
            <p:cNvPr id="157" name="TextBox 69"/>
            <p:cNvSpPr/>
            <p:nvPr/>
          </p:nvSpPr>
          <p:spPr>
            <a:xfrm>
              <a:off x="5720760" y="4519440"/>
              <a:ext cx="2170800" cy="582840"/>
            </a:xfrm>
            <a:prstGeom prst="rect">
              <a:avLst/>
            </a:prstGeom>
            <a:noFill/>
            <a:ln w="0">
              <a:noFill/>
            </a:ln>
          </p:spPr>
          <p:style>
            <a:lnRef idx="0">
              <a:scrgbClr r="0" g="0" b="0"/>
            </a:lnRef>
            <a:fillRef idx="0">
              <a:scrgbClr r="0" g="0" b="0"/>
            </a:fillRef>
            <a:effectRef idx="0">
              <a:scrgbClr r="0" g="0" b="0"/>
            </a:effectRef>
            <a:fontRef idx="minor"/>
          </p:style>
          <p:txBody>
            <a:bodyPr lIns="32760" tIns="45000" rIns="32760" bIns="45000" anchor="t">
              <a:noAutofit/>
            </a:bodyPr>
            <a:lstStyle/>
            <a:p>
              <a:pPr algn="r" defTabSz="914400">
                <a:lnSpc>
                  <a:spcPct val="100000"/>
                </a:lnSpc>
              </a:pPr>
              <a:r>
                <a:rPr lang="fr-FR" sz="2000" b="1" u="none" strike="noStrike" spc="99">
                  <a:solidFill>
                    <a:schemeClr val="dk1"/>
                  </a:solidFill>
                  <a:effectLst/>
                  <a:uFillTx/>
                  <a:latin typeface="Arial"/>
                </a:rPr>
                <a:t>Web 2.0</a:t>
              </a:r>
              <a:endParaRPr lang="fr-FR" sz="2000" b="0" u="none" strike="noStrike">
                <a:solidFill>
                  <a:srgbClr val="000000"/>
                </a:solidFill>
                <a:effectLst/>
                <a:uFillTx/>
                <a:latin typeface="Arial"/>
              </a:endParaRPr>
            </a:p>
            <a:p>
              <a:pPr algn="r" defTabSz="914400">
                <a:lnSpc>
                  <a:spcPct val="100000"/>
                </a:lnSpc>
              </a:pPr>
              <a:r>
                <a:rPr lang="en-GB" sz="1200" b="1" u="none" strike="noStrike" spc="99">
                  <a:solidFill>
                    <a:schemeClr val="dk1"/>
                  </a:solidFill>
                  <a:effectLst/>
                  <a:uFillTx/>
                  <a:latin typeface="Arial"/>
                </a:rPr>
                <a:t>Avènement des Big Data exploitables pour l’IA</a:t>
              </a:r>
              <a:endParaRPr lang="fr-FR" sz="1200" b="0" u="none" strike="noStrike">
                <a:solidFill>
                  <a:srgbClr val="000000"/>
                </a:solidFill>
                <a:effectLst/>
                <a:uFillTx/>
                <a:latin typeface="Arial"/>
              </a:endParaRPr>
            </a:p>
          </p:txBody>
        </p:sp>
        <p:sp>
          <p:nvSpPr>
            <p:cNvPr id="158" name="TextBox 70"/>
            <p:cNvSpPr/>
            <p:nvPr/>
          </p:nvSpPr>
          <p:spPr>
            <a:xfrm>
              <a:off x="6091920" y="4187520"/>
              <a:ext cx="1801440" cy="334440"/>
            </a:xfrm>
            <a:prstGeom prst="rect">
              <a:avLst/>
            </a:prstGeom>
            <a:noFill/>
            <a:ln w="0">
              <a:noFill/>
            </a:ln>
          </p:spPr>
          <p:style>
            <a:lnRef idx="0">
              <a:scrgbClr r="0" g="0" b="0"/>
            </a:lnRef>
            <a:fillRef idx="0">
              <a:scrgbClr r="0" g="0" b="0"/>
            </a:fillRef>
            <a:effectRef idx="0">
              <a:scrgbClr r="0" g="0" b="0"/>
            </a:effectRef>
            <a:fontRef idx="minor"/>
          </p:style>
          <p:txBody>
            <a:bodyPr lIns="32760" tIns="45000" rIns="32760" bIns="45000" anchor="ctr">
              <a:noAutofit/>
            </a:bodyPr>
            <a:lstStyle/>
            <a:p>
              <a:pPr algn="r" defTabSz="914400">
                <a:lnSpc>
                  <a:spcPct val="100000"/>
                </a:lnSpc>
              </a:pPr>
              <a:r>
                <a:rPr lang="fr-FR" sz="2800" b="1" u="none" strike="noStrike">
                  <a:solidFill>
                    <a:schemeClr val="dk1"/>
                  </a:solidFill>
                  <a:effectLst/>
                  <a:uFillTx/>
                  <a:latin typeface="Bahnschrift"/>
                </a:rPr>
                <a:t>2000’s</a:t>
              </a:r>
              <a:endParaRPr lang="fr-FR" sz="2800" b="0" u="none" strike="noStrike">
                <a:solidFill>
                  <a:srgbClr val="000000"/>
                </a:solidFill>
                <a:effectLst/>
                <a:uFillTx/>
                <a:latin typeface="Arial"/>
              </a:endParaRPr>
            </a:p>
          </p:txBody>
        </p:sp>
      </p:grpSp>
      <p:sp>
        <p:nvSpPr>
          <p:cNvPr id="159" name="TextBox 78"/>
          <p:cNvSpPr/>
          <p:nvPr/>
        </p:nvSpPr>
        <p:spPr>
          <a:xfrm>
            <a:off x="3029400" y="2424960"/>
            <a:ext cx="2741040" cy="1376640"/>
          </a:xfrm>
          <a:prstGeom prst="rect">
            <a:avLst/>
          </a:prstGeom>
          <a:noFill/>
          <a:ln w="0">
            <a:noFill/>
          </a:ln>
        </p:spPr>
        <p:style>
          <a:lnRef idx="0">
            <a:scrgbClr r="0" g="0" b="0"/>
          </a:lnRef>
          <a:fillRef idx="0">
            <a:scrgbClr r="0" g="0" b="0"/>
          </a:fillRef>
          <a:effectRef idx="0">
            <a:scrgbClr r="0" g="0" b="0"/>
          </a:effectRef>
          <a:fontRef idx="minor"/>
        </p:style>
        <p:txBody>
          <a:bodyPr lIns="32760" tIns="45000" rIns="32760" bIns="45000" anchor="t">
            <a:noAutofit/>
          </a:bodyPr>
          <a:lstStyle/>
          <a:p>
            <a:pPr algn="r" defTabSz="914400">
              <a:lnSpc>
                <a:spcPct val="100000"/>
              </a:lnSpc>
            </a:pPr>
            <a:r>
              <a:rPr lang="fr-FR" sz="2000" b="1" u="none" strike="noStrike" spc="99">
                <a:solidFill>
                  <a:schemeClr val="dk1"/>
                </a:solidFill>
                <a:effectLst/>
                <a:uFillTx/>
                <a:latin typeface="Arial"/>
              </a:rPr>
              <a:t>Assistants Personnels Intelligents</a:t>
            </a:r>
            <a:endParaRPr lang="fr-FR" sz="2000" b="0" u="none" strike="noStrike">
              <a:solidFill>
                <a:srgbClr val="000000"/>
              </a:solidFill>
              <a:effectLst/>
              <a:uFillTx/>
              <a:latin typeface="Arial"/>
            </a:endParaRPr>
          </a:p>
          <a:p>
            <a:pPr algn="r" defTabSz="914400">
              <a:lnSpc>
                <a:spcPct val="100000"/>
              </a:lnSpc>
            </a:pPr>
            <a:r>
              <a:rPr lang="en-GB" sz="1200" b="1" u="none" strike="noStrike" spc="99">
                <a:solidFill>
                  <a:schemeClr val="dk1"/>
                </a:solidFill>
                <a:effectLst/>
                <a:uFillTx/>
                <a:latin typeface="Arial"/>
              </a:rPr>
              <a:t>Siri, Alexa, Cortana, Google Home… envahissent nos appareils connectés</a:t>
            </a:r>
            <a:endParaRPr lang="fr-FR" sz="1200" b="0" u="none" strike="noStrike">
              <a:solidFill>
                <a:srgbClr val="000000"/>
              </a:solidFill>
              <a:effectLst/>
              <a:uFillTx/>
              <a:latin typeface="Arial"/>
            </a:endParaRPr>
          </a:p>
        </p:txBody>
      </p:sp>
      <p:sp>
        <p:nvSpPr>
          <p:cNvPr id="160" name="TextBox 79"/>
          <p:cNvSpPr/>
          <p:nvPr/>
        </p:nvSpPr>
        <p:spPr>
          <a:xfrm>
            <a:off x="3526200" y="2081880"/>
            <a:ext cx="1903320" cy="334440"/>
          </a:xfrm>
          <a:prstGeom prst="rect">
            <a:avLst/>
          </a:prstGeom>
          <a:noFill/>
          <a:ln w="0">
            <a:noFill/>
          </a:ln>
        </p:spPr>
        <p:style>
          <a:lnRef idx="0">
            <a:scrgbClr r="0" g="0" b="0"/>
          </a:lnRef>
          <a:fillRef idx="0">
            <a:scrgbClr r="0" g="0" b="0"/>
          </a:fillRef>
          <a:effectRef idx="0">
            <a:scrgbClr r="0" g="0" b="0"/>
          </a:effectRef>
          <a:fontRef idx="minor"/>
        </p:style>
        <p:txBody>
          <a:bodyPr lIns="32760" tIns="45000" rIns="32760" bIns="45000" anchor="ctr">
            <a:noAutofit/>
          </a:bodyPr>
          <a:lstStyle/>
          <a:p>
            <a:pPr algn="r" defTabSz="914400">
              <a:lnSpc>
                <a:spcPct val="100000"/>
              </a:lnSpc>
            </a:pPr>
            <a:r>
              <a:rPr lang="fr-FR" sz="2800" b="1" u="none" strike="noStrike">
                <a:solidFill>
                  <a:schemeClr val="dk1"/>
                </a:solidFill>
                <a:effectLst/>
                <a:uFillTx/>
                <a:latin typeface="Bahnschrift"/>
              </a:rPr>
              <a:t>2010’s</a:t>
            </a:r>
            <a:endParaRPr lang="fr-FR" sz="2800" b="0" u="none" strike="noStrike">
              <a:solidFill>
                <a:srgbClr val="000000"/>
              </a:solidFill>
              <a:effectLst/>
              <a:uFillTx/>
              <a:latin typeface="Arial"/>
            </a:endParaRPr>
          </a:p>
        </p:txBody>
      </p:sp>
      <p:grpSp>
        <p:nvGrpSpPr>
          <p:cNvPr id="161" name="Group 80"/>
          <p:cNvGrpSpPr/>
          <p:nvPr/>
        </p:nvGrpSpPr>
        <p:grpSpPr>
          <a:xfrm>
            <a:off x="2669400" y="331920"/>
            <a:ext cx="2526840" cy="1209960"/>
            <a:chOff x="2669400" y="331920"/>
            <a:chExt cx="2526840" cy="1209960"/>
          </a:xfrm>
        </p:grpSpPr>
        <p:sp>
          <p:nvSpPr>
            <p:cNvPr id="162" name="TextBox 81"/>
            <p:cNvSpPr/>
            <p:nvPr/>
          </p:nvSpPr>
          <p:spPr>
            <a:xfrm>
              <a:off x="2669400" y="662400"/>
              <a:ext cx="2526840" cy="879480"/>
            </a:xfrm>
            <a:prstGeom prst="rect">
              <a:avLst/>
            </a:prstGeom>
            <a:noFill/>
            <a:ln w="0">
              <a:noFill/>
            </a:ln>
          </p:spPr>
          <p:style>
            <a:lnRef idx="0">
              <a:scrgbClr r="0" g="0" b="0"/>
            </a:lnRef>
            <a:fillRef idx="0">
              <a:scrgbClr r="0" g="0" b="0"/>
            </a:fillRef>
            <a:effectRef idx="0">
              <a:scrgbClr r="0" g="0" b="0"/>
            </a:effectRef>
            <a:fontRef idx="minor"/>
          </p:style>
          <p:txBody>
            <a:bodyPr lIns="32760" tIns="45000" rIns="32760" bIns="45000" anchor="t">
              <a:noAutofit/>
            </a:bodyPr>
            <a:lstStyle/>
            <a:p>
              <a:pPr algn="r" defTabSz="914400">
                <a:lnSpc>
                  <a:spcPct val="100000"/>
                </a:lnSpc>
              </a:pPr>
              <a:r>
                <a:rPr lang="fr-FR" sz="2000" b="1" u="none" strike="noStrike" spc="99">
                  <a:solidFill>
                    <a:schemeClr val="dk1"/>
                  </a:solidFill>
                  <a:effectLst/>
                  <a:uFillTx/>
                  <a:latin typeface="Arial"/>
                </a:rPr>
                <a:t>AlexNet</a:t>
              </a:r>
              <a:endParaRPr lang="fr-FR" sz="2000" b="0" u="none" strike="noStrike">
                <a:solidFill>
                  <a:srgbClr val="000000"/>
                </a:solidFill>
                <a:effectLst/>
                <a:uFillTx/>
                <a:latin typeface="Arial"/>
              </a:endParaRPr>
            </a:p>
            <a:p>
              <a:pPr algn="r" defTabSz="914400">
                <a:lnSpc>
                  <a:spcPct val="100000"/>
                </a:lnSpc>
              </a:pPr>
              <a:r>
                <a:rPr lang="fr-FR" sz="1200" b="1" u="none" strike="noStrike" spc="99">
                  <a:solidFill>
                    <a:schemeClr val="dk1"/>
                  </a:solidFill>
                  <a:effectLst/>
                  <a:uFillTx/>
                  <a:latin typeface="Arial"/>
                </a:rPr>
                <a:t>Réseau neuronal effectuant ses calculs avec des processeurs graphiques</a:t>
              </a:r>
              <a:endParaRPr lang="fr-FR" sz="1200" b="0" u="none" strike="noStrike">
                <a:solidFill>
                  <a:srgbClr val="000000"/>
                </a:solidFill>
                <a:effectLst/>
                <a:uFillTx/>
                <a:latin typeface="Arial"/>
              </a:endParaRPr>
            </a:p>
          </p:txBody>
        </p:sp>
        <p:sp>
          <p:nvSpPr>
            <p:cNvPr id="163" name="TextBox 82"/>
            <p:cNvSpPr/>
            <p:nvPr/>
          </p:nvSpPr>
          <p:spPr>
            <a:xfrm>
              <a:off x="3339360" y="331920"/>
              <a:ext cx="1856880" cy="334440"/>
            </a:xfrm>
            <a:prstGeom prst="rect">
              <a:avLst/>
            </a:prstGeom>
            <a:noFill/>
            <a:ln w="0">
              <a:noFill/>
            </a:ln>
          </p:spPr>
          <p:style>
            <a:lnRef idx="0">
              <a:scrgbClr r="0" g="0" b="0"/>
            </a:lnRef>
            <a:fillRef idx="0">
              <a:scrgbClr r="0" g="0" b="0"/>
            </a:fillRef>
            <a:effectRef idx="0">
              <a:scrgbClr r="0" g="0" b="0"/>
            </a:effectRef>
            <a:fontRef idx="minor"/>
          </p:style>
          <p:txBody>
            <a:bodyPr lIns="32760" tIns="45000" rIns="32760" bIns="45000" anchor="ctr">
              <a:noAutofit/>
            </a:bodyPr>
            <a:lstStyle/>
            <a:p>
              <a:pPr algn="r" defTabSz="914400">
                <a:lnSpc>
                  <a:spcPct val="100000"/>
                </a:lnSpc>
              </a:pPr>
              <a:r>
                <a:rPr lang="fr-FR" sz="2800" b="1" u="none" strike="noStrike">
                  <a:solidFill>
                    <a:schemeClr val="dk1"/>
                  </a:solidFill>
                  <a:effectLst/>
                  <a:uFillTx/>
                  <a:latin typeface="Bahnschrift"/>
                </a:rPr>
                <a:t>2012</a:t>
              </a:r>
              <a:endParaRPr lang="fr-FR" sz="2800" b="0" u="none" strike="noStrike">
                <a:solidFill>
                  <a:srgbClr val="000000"/>
                </a:solidFill>
                <a:effectLst/>
                <a:uFillTx/>
                <a:latin typeface="Arial"/>
              </a:endParaRPr>
            </a:p>
          </p:txBody>
        </p:sp>
      </p:grpSp>
      <p:grpSp>
        <p:nvGrpSpPr>
          <p:cNvPr id="164" name="Group 89"/>
          <p:cNvGrpSpPr/>
          <p:nvPr/>
        </p:nvGrpSpPr>
        <p:grpSpPr>
          <a:xfrm>
            <a:off x="5872320" y="793800"/>
            <a:ext cx="2399400" cy="1549800"/>
            <a:chOff x="5872320" y="793800"/>
            <a:chExt cx="2399400" cy="1549800"/>
          </a:xfrm>
        </p:grpSpPr>
        <p:sp>
          <p:nvSpPr>
            <p:cNvPr id="165" name="TextBox 90"/>
            <p:cNvSpPr/>
            <p:nvPr/>
          </p:nvSpPr>
          <p:spPr>
            <a:xfrm>
              <a:off x="5872320" y="1125000"/>
              <a:ext cx="2388600" cy="1218600"/>
            </a:xfrm>
            <a:prstGeom prst="rect">
              <a:avLst/>
            </a:prstGeom>
            <a:noFill/>
            <a:ln w="0">
              <a:noFill/>
            </a:ln>
          </p:spPr>
          <p:style>
            <a:lnRef idx="0">
              <a:scrgbClr r="0" g="0" b="0"/>
            </a:lnRef>
            <a:fillRef idx="0">
              <a:scrgbClr r="0" g="0" b="0"/>
            </a:fillRef>
            <a:effectRef idx="0">
              <a:scrgbClr r="0" g="0" b="0"/>
            </a:effectRef>
            <a:fontRef idx="minor"/>
          </p:style>
          <p:txBody>
            <a:bodyPr lIns="32760" tIns="45000" rIns="32760" bIns="45000" anchor="t">
              <a:noAutofit/>
            </a:bodyPr>
            <a:lstStyle/>
            <a:p>
              <a:pPr algn="r" defTabSz="914400">
                <a:lnSpc>
                  <a:spcPct val="100000"/>
                </a:lnSpc>
              </a:pPr>
              <a:r>
                <a:rPr lang="fr-FR" sz="2000" b="1" u="none" strike="noStrike" spc="99">
                  <a:solidFill>
                    <a:schemeClr val="dk1"/>
                  </a:solidFill>
                  <a:effectLst/>
                  <a:uFillTx/>
                  <a:latin typeface="Arial"/>
                </a:rPr>
                <a:t>AlphaGo</a:t>
              </a:r>
              <a:endParaRPr lang="fr-FR" sz="2000" b="0" u="none" strike="noStrike">
                <a:solidFill>
                  <a:srgbClr val="000000"/>
                </a:solidFill>
                <a:effectLst/>
                <a:uFillTx/>
                <a:latin typeface="Arial"/>
              </a:endParaRPr>
            </a:p>
            <a:p>
              <a:pPr algn="r" defTabSz="914400">
                <a:lnSpc>
                  <a:spcPct val="100000"/>
                </a:lnSpc>
              </a:pPr>
              <a:r>
                <a:rPr lang="fr-FR" sz="1200" b="1" u="none" strike="noStrike" spc="99">
                  <a:solidFill>
                    <a:schemeClr val="dk1"/>
                  </a:solidFill>
                  <a:effectLst/>
                  <a:uFillTx/>
                  <a:latin typeface="Arial"/>
                </a:rPr>
                <a:t>Créé par Google DeepMind, cet ordinateur bat le champion du monde du jeu de Go, Lee Sedol</a:t>
              </a:r>
              <a:endParaRPr lang="fr-FR" sz="1200" b="0" u="none" strike="noStrike">
                <a:solidFill>
                  <a:srgbClr val="000000"/>
                </a:solidFill>
                <a:effectLst/>
                <a:uFillTx/>
                <a:latin typeface="Arial"/>
              </a:endParaRPr>
            </a:p>
          </p:txBody>
        </p:sp>
        <p:sp>
          <p:nvSpPr>
            <p:cNvPr id="166" name="TextBox 91"/>
            <p:cNvSpPr/>
            <p:nvPr/>
          </p:nvSpPr>
          <p:spPr>
            <a:xfrm>
              <a:off x="6021360" y="793800"/>
              <a:ext cx="2250360" cy="334440"/>
            </a:xfrm>
            <a:prstGeom prst="rect">
              <a:avLst/>
            </a:prstGeom>
            <a:noFill/>
            <a:ln w="0">
              <a:noFill/>
            </a:ln>
          </p:spPr>
          <p:style>
            <a:lnRef idx="0">
              <a:scrgbClr r="0" g="0" b="0"/>
            </a:lnRef>
            <a:fillRef idx="0">
              <a:scrgbClr r="0" g="0" b="0"/>
            </a:fillRef>
            <a:effectRef idx="0">
              <a:scrgbClr r="0" g="0" b="0"/>
            </a:effectRef>
            <a:fontRef idx="minor"/>
          </p:style>
          <p:txBody>
            <a:bodyPr lIns="32760" tIns="45000" rIns="32760" bIns="45000" anchor="ctr">
              <a:noAutofit/>
            </a:bodyPr>
            <a:lstStyle/>
            <a:p>
              <a:pPr algn="r" defTabSz="914400">
                <a:lnSpc>
                  <a:spcPct val="100000"/>
                </a:lnSpc>
              </a:pPr>
              <a:r>
                <a:rPr lang="fr-FR" sz="2800" b="1" u="none" strike="noStrike">
                  <a:solidFill>
                    <a:schemeClr val="dk1"/>
                  </a:solidFill>
                  <a:effectLst/>
                  <a:uFillTx/>
                  <a:latin typeface="Bahnschrift"/>
                </a:rPr>
                <a:t>2016</a:t>
              </a:r>
              <a:endParaRPr lang="fr-FR" sz="2800" b="0" u="none" strike="noStrike">
                <a:solidFill>
                  <a:srgbClr val="000000"/>
                </a:solidFill>
                <a:effectLst/>
                <a:uFillTx/>
                <a:latin typeface="Arial"/>
              </a:endParaRPr>
            </a:p>
          </p:txBody>
        </p:sp>
      </p:grpSp>
      <p:grpSp>
        <p:nvGrpSpPr>
          <p:cNvPr id="167" name="Group 100"/>
          <p:cNvGrpSpPr/>
          <p:nvPr/>
        </p:nvGrpSpPr>
        <p:grpSpPr>
          <a:xfrm>
            <a:off x="6539040" y="2539440"/>
            <a:ext cx="2301120" cy="1261800"/>
            <a:chOff x="6539040" y="2539440"/>
            <a:chExt cx="2301120" cy="1261800"/>
          </a:xfrm>
        </p:grpSpPr>
        <p:sp>
          <p:nvSpPr>
            <p:cNvPr id="168" name="TextBox 101"/>
            <p:cNvSpPr/>
            <p:nvPr/>
          </p:nvSpPr>
          <p:spPr>
            <a:xfrm>
              <a:off x="6539040" y="2885040"/>
              <a:ext cx="2289240" cy="916200"/>
            </a:xfrm>
            <a:prstGeom prst="rect">
              <a:avLst/>
            </a:prstGeom>
            <a:noFill/>
            <a:ln w="0">
              <a:noFill/>
            </a:ln>
          </p:spPr>
          <p:style>
            <a:lnRef idx="0">
              <a:scrgbClr r="0" g="0" b="0"/>
            </a:lnRef>
            <a:fillRef idx="0">
              <a:scrgbClr r="0" g="0" b="0"/>
            </a:fillRef>
            <a:effectRef idx="0">
              <a:scrgbClr r="0" g="0" b="0"/>
            </a:effectRef>
            <a:fontRef idx="minor"/>
          </p:style>
          <p:txBody>
            <a:bodyPr lIns="32760" tIns="45000" rIns="32760" bIns="45000" anchor="t">
              <a:noAutofit/>
            </a:bodyPr>
            <a:lstStyle/>
            <a:p>
              <a:pPr algn="r" defTabSz="914400">
                <a:lnSpc>
                  <a:spcPct val="100000"/>
                </a:lnSpc>
              </a:pPr>
              <a:r>
                <a:rPr lang="fr-FR" sz="2000" b="1" u="none" strike="noStrike" spc="99">
                  <a:solidFill>
                    <a:schemeClr val="dk1"/>
                  </a:solidFill>
                  <a:effectLst/>
                  <a:uFillTx/>
                  <a:latin typeface="Arial"/>
                </a:rPr>
                <a:t>ChatGPT</a:t>
              </a:r>
              <a:endParaRPr lang="fr-FR" sz="2000" b="0" u="none" strike="noStrike">
                <a:solidFill>
                  <a:srgbClr val="000000"/>
                </a:solidFill>
                <a:effectLst/>
                <a:uFillTx/>
                <a:latin typeface="Arial"/>
              </a:endParaRPr>
            </a:p>
            <a:p>
              <a:pPr algn="r" defTabSz="914400">
                <a:lnSpc>
                  <a:spcPct val="100000"/>
                </a:lnSpc>
              </a:pPr>
              <a:r>
                <a:rPr lang="fr-FR" sz="1200" b="1" u="none" strike="noStrike" spc="99">
                  <a:solidFill>
                    <a:schemeClr val="dk1"/>
                  </a:solidFill>
                  <a:effectLst/>
                  <a:uFillTx/>
                  <a:latin typeface="Arial"/>
                </a:rPr>
                <a:t>Robot conversationnel basé sur un grand modèle de langage (LLM)</a:t>
              </a:r>
              <a:endParaRPr lang="fr-FR" sz="1200" b="0" u="none" strike="noStrike">
                <a:solidFill>
                  <a:srgbClr val="000000"/>
                </a:solidFill>
                <a:effectLst/>
                <a:uFillTx/>
                <a:latin typeface="Arial"/>
              </a:endParaRPr>
            </a:p>
          </p:txBody>
        </p:sp>
        <p:sp>
          <p:nvSpPr>
            <p:cNvPr id="169" name="TextBox 102"/>
            <p:cNvSpPr/>
            <p:nvPr/>
          </p:nvSpPr>
          <p:spPr>
            <a:xfrm>
              <a:off x="7029000" y="2539440"/>
              <a:ext cx="1811160" cy="334440"/>
            </a:xfrm>
            <a:prstGeom prst="rect">
              <a:avLst/>
            </a:prstGeom>
            <a:noFill/>
            <a:ln w="0">
              <a:noFill/>
            </a:ln>
          </p:spPr>
          <p:style>
            <a:lnRef idx="0">
              <a:scrgbClr r="0" g="0" b="0"/>
            </a:lnRef>
            <a:fillRef idx="0">
              <a:scrgbClr r="0" g="0" b="0"/>
            </a:fillRef>
            <a:effectRef idx="0">
              <a:scrgbClr r="0" g="0" b="0"/>
            </a:effectRef>
            <a:fontRef idx="minor"/>
          </p:style>
          <p:txBody>
            <a:bodyPr lIns="32760" tIns="45000" rIns="32760" bIns="45000" anchor="ctr">
              <a:noAutofit/>
            </a:bodyPr>
            <a:lstStyle/>
            <a:p>
              <a:pPr algn="r" defTabSz="914400">
                <a:lnSpc>
                  <a:spcPct val="100000"/>
                </a:lnSpc>
              </a:pPr>
              <a:r>
                <a:rPr lang="fr-FR" sz="2800" b="1" u="none" strike="noStrike">
                  <a:solidFill>
                    <a:schemeClr val="dk1"/>
                  </a:solidFill>
                  <a:effectLst/>
                  <a:uFillTx/>
                  <a:latin typeface="Bahnschrift"/>
                </a:rPr>
                <a:t>2022</a:t>
              </a:r>
              <a:endParaRPr lang="fr-FR" sz="2800" b="0" u="none" strike="noStrike">
                <a:solidFill>
                  <a:srgbClr val="000000"/>
                </a:solidFill>
                <a:effectLst/>
                <a:uFillTx/>
                <a:latin typeface="Arial"/>
              </a:endParaRPr>
            </a:p>
          </p:txBody>
        </p:sp>
      </p:grpSp>
      <p:sp>
        <p:nvSpPr>
          <p:cNvPr id="170" name="TextBox 111"/>
          <p:cNvSpPr/>
          <p:nvPr/>
        </p:nvSpPr>
        <p:spPr>
          <a:xfrm>
            <a:off x="8192160" y="3786120"/>
            <a:ext cx="2847960" cy="916200"/>
          </a:xfrm>
          <a:prstGeom prst="rect">
            <a:avLst/>
          </a:prstGeom>
          <a:noFill/>
          <a:ln w="0">
            <a:noFill/>
          </a:ln>
        </p:spPr>
        <p:style>
          <a:lnRef idx="0">
            <a:scrgbClr r="0" g="0" b="0"/>
          </a:lnRef>
          <a:fillRef idx="0">
            <a:scrgbClr r="0" g="0" b="0"/>
          </a:fillRef>
          <a:effectRef idx="0">
            <a:scrgbClr r="0" g="0" b="0"/>
          </a:effectRef>
          <a:fontRef idx="minor"/>
        </p:style>
        <p:txBody>
          <a:bodyPr lIns="32760" tIns="45000" rIns="32760" bIns="45000" anchor="t">
            <a:noAutofit/>
          </a:bodyPr>
          <a:lstStyle/>
          <a:p>
            <a:pPr algn="r" defTabSz="914400">
              <a:lnSpc>
                <a:spcPct val="100000"/>
              </a:lnSpc>
            </a:pPr>
            <a:r>
              <a:rPr lang="fr-FR" sz="2000" b="1" u="none" strike="noStrike" spc="99">
                <a:solidFill>
                  <a:schemeClr val="dk1"/>
                </a:solidFill>
                <a:effectLst/>
                <a:uFillTx/>
                <a:latin typeface="Arial"/>
              </a:rPr>
              <a:t>AI Act</a:t>
            </a:r>
            <a:endParaRPr lang="fr-FR" sz="2000" b="0" u="none" strike="noStrike">
              <a:solidFill>
                <a:srgbClr val="000000"/>
              </a:solidFill>
              <a:effectLst/>
              <a:uFillTx/>
              <a:latin typeface="Arial"/>
            </a:endParaRPr>
          </a:p>
          <a:p>
            <a:pPr algn="r" defTabSz="914400">
              <a:lnSpc>
                <a:spcPct val="100000"/>
              </a:lnSpc>
            </a:pPr>
            <a:r>
              <a:rPr lang="fr-FR" sz="1200" b="1" u="none" strike="noStrike" spc="99">
                <a:solidFill>
                  <a:schemeClr val="dk1"/>
                </a:solidFill>
                <a:effectLst/>
                <a:uFillTx/>
                <a:latin typeface="Arial"/>
              </a:rPr>
              <a:t>L’union Européenne adopte le texte de loi AI Act encadrant les outils d’IA selon leur niveau de risque de sécurité</a:t>
            </a:r>
            <a:endParaRPr lang="fr-FR" sz="1200" b="0" u="none" strike="noStrike">
              <a:solidFill>
                <a:srgbClr val="000000"/>
              </a:solidFill>
              <a:effectLst/>
              <a:uFillTx/>
              <a:latin typeface="Arial"/>
            </a:endParaRPr>
          </a:p>
        </p:txBody>
      </p:sp>
      <p:sp>
        <p:nvSpPr>
          <p:cNvPr id="171" name="TextBox 112"/>
          <p:cNvSpPr/>
          <p:nvPr/>
        </p:nvSpPr>
        <p:spPr>
          <a:xfrm>
            <a:off x="10211760" y="3474360"/>
            <a:ext cx="1895040" cy="334440"/>
          </a:xfrm>
          <a:prstGeom prst="rect">
            <a:avLst/>
          </a:prstGeom>
          <a:noFill/>
          <a:ln w="0">
            <a:noFill/>
          </a:ln>
        </p:spPr>
        <p:style>
          <a:lnRef idx="0">
            <a:scrgbClr r="0" g="0" b="0"/>
          </a:lnRef>
          <a:fillRef idx="0">
            <a:scrgbClr r="0" g="0" b="0"/>
          </a:fillRef>
          <a:effectRef idx="0">
            <a:scrgbClr r="0" g="0" b="0"/>
          </a:effectRef>
          <a:fontRef idx="minor"/>
        </p:style>
        <p:txBody>
          <a:bodyPr lIns="32760" tIns="45000" rIns="32760" bIns="45000" anchor="ctr">
            <a:noAutofit/>
          </a:bodyPr>
          <a:lstStyle/>
          <a:p>
            <a:pPr defTabSz="914400">
              <a:lnSpc>
                <a:spcPct val="100000"/>
              </a:lnSpc>
            </a:pPr>
            <a:r>
              <a:rPr lang="fr-FR" sz="2800" b="1" u="none" strike="noStrike">
                <a:solidFill>
                  <a:schemeClr val="dk1"/>
                </a:solidFill>
                <a:effectLst/>
                <a:uFillTx/>
                <a:latin typeface="Bahnschrift"/>
              </a:rPr>
              <a:t>2024</a:t>
            </a:r>
            <a:endParaRPr lang="fr-FR" sz="2800" b="0" u="none" strike="noStrike">
              <a:solidFill>
                <a:srgbClr val="000000"/>
              </a:solidFill>
              <a:effectLst/>
              <a:uFillTx/>
              <a:latin typeface="Arial"/>
            </a:endParaRPr>
          </a:p>
        </p:txBody>
      </p:sp>
      <p:grpSp>
        <p:nvGrpSpPr>
          <p:cNvPr id="172" name="Group 120"/>
          <p:cNvGrpSpPr/>
          <p:nvPr/>
        </p:nvGrpSpPr>
        <p:grpSpPr>
          <a:xfrm>
            <a:off x="8775000" y="1013040"/>
            <a:ext cx="2417040" cy="1295280"/>
            <a:chOff x="8775000" y="1013040"/>
            <a:chExt cx="2417040" cy="1295280"/>
          </a:xfrm>
        </p:grpSpPr>
        <p:sp>
          <p:nvSpPr>
            <p:cNvPr id="173" name="TextBox 121"/>
            <p:cNvSpPr/>
            <p:nvPr/>
          </p:nvSpPr>
          <p:spPr>
            <a:xfrm>
              <a:off x="8775000" y="1013040"/>
              <a:ext cx="2417040" cy="893160"/>
            </a:xfrm>
            <a:prstGeom prst="rect">
              <a:avLst/>
            </a:prstGeom>
            <a:noFill/>
            <a:ln w="0">
              <a:noFill/>
            </a:ln>
          </p:spPr>
          <p:style>
            <a:lnRef idx="0">
              <a:scrgbClr r="0" g="0" b="0"/>
            </a:lnRef>
            <a:fillRef idx="0">
              <a:scrgbClr r="0" g="0" b="0"/>
            </a:fillRef>
            <a:effectRef idx="0">
              <a:scrgbClr r="0" g="0" b="0"/>
            </a:effectRef>
            <a:fontRef idx="minor"/>
          </p:style>
          <p:txBody>
            <a:bodyPr lIns="32760" tIns="45000" rIns="32760" bIns="45000" anchor="t">
              <a:noAutofit/>
            </a:bodyPr>
            <a:lstStyle/>
            <a:p>
              <a:pPr algn="r" defTabSz="914400">
                <a:lnSpc>
                  <a:spcPct val="100000"/>
                </a:lnSpc>
              </a:pPr>
              <a:r>
                <a:rPr lang="fr-FR" sz="2000" b="1" u="none" strike="noStrike" spc="99">
                  <a:solidFill>
                    <a:schemeClr val="dk1"/>
                  </a:solidFill>
                  <a:effectLst/>
                  <a:uFillTx/>
                  <a:latin typeface="Arial"/>
                </a:rPr>
                <a:t>DeepSeek</a:t>
              </a:r>
              <a:endParaRPr lang="fr-FR" sz="2000" b="0" u="none" strike="noStrike">
                <a:solidFill>
                  <a:srgbClr val="000000"/>
                </a:solidFill>
                <a:effectLst/>
                <a:uFillTx/>
                <a:latin typeface="Arial"/>
              </a:endParaRPr>
            </a:p>
            <a:p>
              <a:pPr algn="r" defTabSz="914400">
                <a:lnSpc>
                  <a:spcPct val="100000"/>
                </a:lnSpc>
              </a:pPr>
              <a:r>
                <a:rPr lang="fr-FR" sz="1200" b="1" u="none" strike="noStrike" spc="99">
                  <a:solidFill>
                    <a:schemeClr val="dk1"/>
                  </a:solidFill>
                  <a:effectLst/>
                  <a:uFillTx/>
                  <a:latin typeface="Arial"/>
                </a:rPr>
                <a:t>Outil open source chinois concurrent de ChatGPT, performant à moindre coût</a:t>
              </a:r>
              <a:endParaRPr lang="fr-FR" sz="1200" b="0" u="none" strike="noStrike">
                <a:solidFill>
                  <a:srgbClr val="000000"/>
                </a:solidFill>
                <a:effectLst/>
                <a:uFillTx/>
                <a:latin typeface="Arial"/>
              </a:endParaRPr>
            </a:p>
          </p:txBody>
        </p:sp>
        <p:sp>
          <p:nvSpPr>
            <p:cNvPr id="174" name="TextBox 122"/>
            <p:cNvSpPr/>
            <p:nvPr/>
          </p:nvSpPr>
          <p:spPr>
            <a:xfrm>
              <a:off x="9361080" y="1973880"/>
              <a:ext cx="1535400" cy="334440"/>
            </a:xfrm>
            <a:prstGeom prst="rect">
              <a:avLst/>
            </a:prstGeom>
            <a:noFill/>
            <a:ln w="0">
              <a:noFill/>
            </a:ln>
          </p:spPr>
          <p:style>
            <a:lnRef idx="0">
              <a:scrgbClr r="0" g="0" b="0"/>
            </a:lnRef>
            <a:fillRef idx="0">
              <a:scrgbClr r="0" g="0" b="0"/>
            </a:fillRef>
            <a:effectRef idx="0">
              <a:scrgbClr r="0" g="0" b="0"/>
            </a:effectRef>
            <a:fontRef idx="minor"/>
          </p:style>
          <p:txBody>
            <a:bodyPr lIns="32760" tIns="45000" rIns="32760" bIns="45000" anchor="ctr">
              <a:noAutofit/>
            </a:bodyPr>
            <a:lstStyle/>
            <a:p>
              <a:pPr algn="r" defTabSz="914400">
                <a:lnSpc>
                  <a:spcPct val="100000"/>
                </a:lnSpc>
              </a:pPr>
              <a:r>
                <a:rPr lang="fr-FR" sz="2800" b="1" u="none" strike="noStrike">
                  <a:solidFill>
                    <a:schemeClr val="dk1"/>
                  </a:solidFill>
                  <a:effectLst/>
                  <a:uFillTx/>
                  <a:latin typeface="Bahnschrift"/>
                </a:rPr>
                <a:t>2025</a:t>
              </a:r>
              <a:endParaRPr lang="fr-FR" sz="2800" b="0" u="none" strike="noStrike">
                <a:solidFill>
                  <a:srgbClr val="000000"/>
                </a:solidFill>
                <a:effectLst/>
                <a:uFillTx/>
                <a:latin typeface="Arial"/>
              </a:endParaRPr>
            </a:p>
          </p:txBody>
        </p:sp>
      </p:grpSp>
      <p:sp>
        <p:nvSpPr>
          <p:cNvPr id="175" name="TextBox 125"/>
          <p:cNvSpPr/>
          <p:nvPr/>
        </p:nvSpPr>
        <p:spPr>
          <a:xfrm>
            <a:off x="6498000" y="5475960"/>
            <a:ext cx="4774320" cy="1208160"/>
          </a:xfrm>
          <a:prstGeom prst="rect">
            <a:avLst/>
          </a:prstGeom>
          <a:noFill/>
          <a:ln w="0">
            <a:noFill/>
          </a:ln>
          <a:effectLst>
            <a:outerShdw blurRad="50760" dist="37674" dir="2700000" algn="tl" rotWithShape="0">
              <a:srgbClr val="000000">
                <a:alpha val="40000"/>
              </a:srgbClr>
            </a:outerShdw>
          </a:effectLst>
        </p:spPr>
        <p:style>
          <a:lnRef idx="0">
            <a:scrgbClr r="0" g="0" b="0"/>
          </a:lnRef>
          <a:fillRef idx="0">
            <a:scrgbClr r="0" g="0" b="0"/>
          </a:fillRef>
          <a:effectRef idx="0">
            <a:scrgbClr r="0" g="0" b="0"/>
          </a:effectRef>
          <a:fontRef idx="minor"/>
        </p:style>
        <p:txBody>
          <a:bodyPr lIns="32760" tIns="45000" rIns="32760" bIns="45000" anchor="ctr">
            <a:noAutofit/>
          </a:bodyPr>
          <a:lstStyle/>
          <a:p>
            <a:pPr algn="r" defTabSz="914400">
              <a:lnSpc>
                <a:spcPct val="100000"/>
              </a:lnSpc>
            </a:pPr>
            <a:r>
              <a:rPr lang="fr-FR" sz="5000" b="1" u="none" strike="noStrike">
                <a:solidFill>
                  <a:srgbClr val="FF6757"/>
                </a:solidFill>
                <a:effectLst/>
                <a:uFillTx/>
                <a:latin typeface="Bahnschrift"/>
              </a:rPr>
              <a:t>CHRONOLOGIE</a:t>
            </a:r>
            <a:endParaRPr lang="fr-FR" sz="5000" b="0" u="none" strike="noStrike">
              <a:solidFill>
                <a:srgbClr val="000000"/>
              </a:solidFill>
              <a:effectLst/>
              <a:uFillTx/>
              <a:latin typeface="Arial"/>
            </a:endParaRPr>
          </a:p>
          <a:p>
            <a:pPr algn="r" defTabSz="914400">
              <a:lnSpc>
                <a:spcPct val="100000"/>
              </a:lnSpc>
            </a:pPr>
            <a:r>
              <a:rPr lang="fr-FR" sz="2170" b="0" u="none" strike="noStrike">
                <a:solidFill>
                  <a:schemeClr val="dk1"/>
                </a:solidFill>
                <a:effectLst/>
                <a:uFillTx/>
                <a:latin typeface="Bahnschrift"/>
              </a:rPr>
              <a:t>de l’intelligence artificielle</a:t>
            </a:r>
            <a:endParaRPr lang="fr-FR" sz="2170" b="0" u="none" strike="noStrike">
              <a:solidFill>
                <a:srgbClr val="000000"/>
              </a:solidFill>
              <a:effectLst/>
              <a:uFillTx/>
              <a:latin typeface="Arial"/>
            </a:endParaRPr>
          </a:p>
        </p:txBody>
      </p:sp>
      <p:pic>
        <p:nvPicPr>
          <p:cNvPr id="176" name="Image 3"/>
          <p:cNvPicPr/>
          <p:nvPr/>
        </p:nvPicPr>
        <p:blipFill>
          <a:blip r:embed="rId3"/>
          <a:stretch/>
        </p:blipFill>
        <p:spPr>
          <a:xfrm>
            <a:off x="102240" y="6346800"/>
            <a:ext cx="1226520" cy="428760"/>
          </a:xfrm>
          <a:prstGeom prst="rect">
            <a:avLst/>
          </a:prstGeom>
          <a:noFill/>
          <a:ln w="0">
            <a:noFill/>
          </a:ln>
        </p:spPr>
      </p:pic>
      <p:sp>
        <p:nvSpPr>
          <p:cNvPr id="177" name="ZoneTexte 4"/>
          <p:cNvSpPr/>
          <p:nvPr/>
        </p:nvSpPr>
        <p:spPr>
          <a:xfrm>
            <a:off x="1342440" y="6507360"/>
            <a:ext cx="3547800" cy="3070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1400" b="0" u="none" strike="noStrike">
                <a:solidFill>
                  <a:schemeClr val="dk1"/>
                </a:solidFill>
                <a:effectLst/>
                <a:uFillTx/>
                <a:latin typeface="Calibri"/>
              </a:rPr>
              <a:t>A. Collin, UGA – DGD BAPSO – Cellule IA, 2025</a:t>
            </a:r>
            <a:endParaRPr lang="fr-FR" sz="1400" b="0" u="none" strike="noStrike">
              <a:solidFill>
                <a:srgbClr val="000000"/>
              </a:solidFill>
              <a:effectLst/>
              <a:uFillTx/>
              <a:latin typeface="Arial"/>
            </a:endParaRPr>
          </a:p>
        </p:txBody>
      </p:sp>
      <p:sp>
        <p:nvSpPr>
          <p:cNvPr id="131" name="Rectangle 2"/>
          <p:cNvSpPr/>
          <p:nvPr/>
        </p:nvSpPr>
        <p:spPr>
          <a:xfrm>
            <a:off x="4538880" y="4663080"/>
            <a:ext cx="276480" cy="276480"/>
          </a:xfrm>
          <a:prstGeom prst="rect">
            <a:avLst/>
          </a:prstGeom>
          <a:solidFill>
            <a:schemeClr val="bg1"/>
          </a:solidFill>
          <a:ln w="76200">
            <a:solidFill>
              <a:srgbClr val="70AD47"/>
            </a:solidFill>
          </a:ln>
          <a:effectLst>
            <a:outerShdw blurRad="50760" dist="37674" dir="27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Calibri"/>
            </a:endParaRPr>
          </a:p>
        </p:txBody>
      </p:sp>
      <p:sp>
        <p:nvSpPr>
          <p:cNvPr id="129" name="Rectangle 71"/>
          <p:cNvSpPr/>
          <p:nvPr/>
        </p:nvSpPr>
        <p:spPr>
          <a:xfrm>
            <a:off x="6414120" y="4224240"/>
            <a:ext cx="276480" cy="276480"/>
          </a:xfrm>
          <a:prstGeom prst="rect">
            <a:avLst/>
          </a:prstGeom>
          <a:solidFill>
            <a:schemeClr val="bg1"/>
          </a:solidFill>
          <a:ln w="76200">
            <a:solidFill>
              <a:srgbClr val="70AD47"/>
            </a:solidFill>
          </a:ln>
          <a:effectLst>
            <a:outerShdw blurRad="50760" dist="37674" dir="27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Calibri"/>
            </a:endParaRPr>
          </a:p>
        </p:txBody>
      </p:sp>
      <p:sp>
        <p:nvSpPr>
          <p:cNvPr id="127" name="Rectangle 74"/>
          <p:cNvSpPr/>
          <p:nvPr/>
        </p:nvSpPr>
        <p:spPr>
          <a:xfrm>
            <a:off x="5574600" y="2099520"/>
            <a:ext cx="275040" cy="275040"/>
          </a:xfrm>
          <a:prstGeom prst="rect">
            <a:avLst/>
          </a:prstGeom>
          <a:solidFill>
            <a:schemeClr val="bg1"/>
          </a:solidFill>
          <a:ln w="76200">
            <a:solidFill>
              <a:srgbClr val="70AD47"/>
            </a:solidFill>
          </a:ln>
          <a:effectLst>
            <a:outerShdw blurRad="50760" dist="37674" dir="27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Calibri"/>
            </a:endParaRPr>
          </a:p>
        </p:txBody>
      </p:sp>
      <p:sp>
        <p:nvSpPr>
          <p:cNvPr id="125" name="Rectangle 117"/>
          <p:cNvSpPr/>
          <p:nvPr/>
        </p:nvSpPr>
        <p:spPr>
          <a:xfrm>
            <a:off x="5270760" y="617760"/>
            <a:ext cx="275040" cy="275040"/>
          </a:xfrm>
          <a:prstGeom prst="rect">
            <a:avLst/>
          </a:prstGeom>
          <a:solidFill>
            <a:schemeClr val="bg1"/>
          </a:solidFill>
          <a:ln w="76200">
            <a:solidFill>
              <a:srgbClr val="70AD47"/>
            </a:solidFill>
          </a:ln>
          <a:effectLst>
            <a:outerShdw blurRad="50760" dist="37674" dir="27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Calibri"/>
            </a:endParaRPr>
          </a:p>
        </p:txBody>
      </p:sp>
      <p:sp>
        <p:nvSpPr>
          <p:cNvPr id="123" name="Rectangle 120"/>
          <p:cNvSpPr/>
          <p:nvPr/>
        </p:nvSpPr>
        <p:spPr>
          <a:xfrm>
            <a:off x="8112960" y="428040"/>
            <a:ext cx="275040" cy="275040"/>
          </a:xfrm>
          <a:prstGeom prst="rect">
            <a:avLst/>
          </a:prstGeom>
          <a:solidFill>
            <a:schemeClr val="bg1"/>
          </a:solidFill>
          <a:ln w="76200">
            <a:solidFill>
              <a:srgbClr val="70AD47"/>
            </a:solidFill>
          </a:ln>
          <a:effectLst>
            <a:outerShdw blurRad="50760" dist="37674" dir="27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Calibri"/>
            </a:endParaRPr>
          </a:p>
        </p:txBody>
      </p:sp>
      <p:sp>
        <p:nvSpPr>
          <p:cNvPr id="121" name="Triangle isocèle 1907713922"/>
          <p:cNvSpPr/>
          <p:nvPr/>
        </p:nvSpPr>
        <p:spPr>
          <a:xfrm>
            <a:off x="8902080" y="2337120"/>
            <a:ext cx="304920" cy="285120"/>
          </a:xfrm>
          <a:prstGeom prst="triangle">
            <a:avLst>
              <a:gd name="adj" fmla="val 50000"/>
            </a:avLst>
          </a:prstGeom>
          <a:solidFill>
            <a:schemeClr val="bg1"/>
          </a:solidFill>
          <a:ln w="76200">
            <a:solidFill>
              <a:srgbClr val="4472C4"/>
            </a:solidFill>
          </a:ln>
          <a:effectLst>
            <a:outerShdw blurRad="50760" dist="37674" dir="27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Calibri"/>
            </a:endParaRPr>
          </a:p>
        </p:txBody>
      </p:sp>
      <p:sp>
        <p:nvSpPr>
          <p:cNvPr id="119" name="Triangle isocèle 132"/>
          <p:cNvSpPr/>
          <p:nvPr/>
        </p:nvSpPr>
        <p:spPr>
          <a:xfrm>
            <a:off x="9720360" y="3414240"/>
            <a:ext cx="304920" cy="285120"/>
          </a:xfrm>
          <a:prstGeom prst="triangle">
            <a:avLst>
              <a:gd name="adj" fmla="val 50000"/>
            </a:avLst>
          </a:prstGeom>
          <a:solidFill>
            <a:schemeClr val="bg1"/>
          </a:solidFill>
          <a:ln w="76200">
            <a:solidFill>
              <a:srgbClr val="4472C4"/>
            </a:solidFill>
          </a:ln>
          <a:effectLst>
            <a:outerShdw blurRad="50760" dist="37674" dir="27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Calibri"/>
            </a:endParaRPr>
          </a:p>
        </p:txBody>
      </p:sp>
      <p:sp>
        <p:nvSpPr>
          <p:cNvPr id="117" name="Triangle isocèle 137"/>
          <p:cNvSpPr/>
          <p:nvPr/>
        </p:nvSpPr>
        <p:spPr>
          <a:xfrm>
            <a:off x="11147400" y="2503440"/>
            <a:ext cx="304920" cy="285120"/>
          </a:xfrm>
          <a:prstGeom prst="triangle">
            <a:avLst>
              <a:gd name="adj" fmla="val 50000"/>
            </a:avLst>
          </a:prstGeom>
          <a:solidFill>
            <a:schemeClr val="bg1"/>
          </a:solidFill>
          <a:ln w="76200">
            <a:solidFill>
              <a:srgbClr val="4472C4"/>
            </a:solidFill>
          </a:ln>
          <a:effectLst>
            <a:outerShdw blurRad="50760" dist="37674" dir="27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effectLst/>
              <a:uFillTx/>
              <a:latin typeface="Calibri"/>
            </a:endParaRPr>
          </a:p>
        </p:txBody>
      </p:sp>
    </p:spTree>
  </p:cSld>
  <p:clrMapOvr>
    <a:masterClrMapping/>
  </p:clrMapOvr>
</p:sld>
</file>

<file path=ppt/theme/theme1.xml><?xml version="1.0" encoding="utf-8"?>
<a:theme xmlns:a="http://schemas.openxmlformats.org/drawingml/2006/main" name="Thème Office">
  <a:themeElements>
    <a:clrScheme name="MyD-BAPSOv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yD-BAPSO-V1">
      <a:majorFont>
        <a:latin typeface="Calibri Light"/>
        <a:ea typeface=""/>
        <a:cs typeface=""/>
      </a:majorFont>
      <a:minorFont>
        <a:latin typeface="Calibri"/>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2.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3115</TotalTime>
  <Words>7675</Words>
  <Application>Microsoft Office PowerPoint</Application>
  <PresentationFormat>Grand écran</PresentationFormat>
  <Paragraphs>746</Paragraphs>
  <Slides>53</Slides>
  <Notes>40</Notes>
  <HiddenSlides>0</HiddenSlides>
  <MMClips>2</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53</vt:i4>
      </vt:variant>
    </vt:vector>
  </HeadingPairs>
  <TitlesOfParts>
    <vt:vector size="65" baseType="lpstr">
      <vt:lpstr>Arial</vt:lpstr>
      <vt:lpstr>Arial Black</vt:lpstr>
      <vt:lpstr>Bahnschrift</vt:lpstr>
      <vt:lpstr>Calibri</vt:lpstr>
      <vt:lpstr>Calibri Light</vt:lpstr>
      <vt:lpstr>Cambria Math</vt:lpstr>
      <vt:lpstr>OpenSymbol</vt:lpstr>
      <vt:lpstr>Symbol</vt:lpstr>
      <vt:lpstr>Times New Roman</vt:lpstr>
      <vt:lpstr>Verdana</vt:lpstr>
      <vt:lpstr>Wingdings</vt:lpstr>
      <vt:lpstr>Thème Office</vt:lpstr>
      <vt:lpstr>IA et recherche documentaire :  Les Fondamentaux</vt:lpstr>
      <vt:lpstr>Informations support</vt:lpstr>
      <vt:lpstr>Objectifs</vt:lpstr>
      <vt:lpstr>La séance</vt:lpstr>
      <vt:lpstr>Présentation PowerPoint</vt:lpstr>
      <vt:lpstr>I – Qu’est-ce que l’IA ?</vt:lpstr>
      <vt:lpstr>I – 1. Définitions et historique</vt:lpstr>
      <vt:lpstr>Intelligence Artificielle ?</vt:lpstr>
      <vt:lpstr>Présentation PowerPoint</vt:lpstr>
      <vt:lpstr>C’est quoi l’IA aujourd’hui ?</vt:lpstr>
      <vt:lpstr>Différents types d’IA</vt:lpstr>
      <vt:lpstr>Données d’entrainement</vt:lpstr>
      <vt:lpstr>Présentation PowerPoint</vt:lpstr>
      <vt:lpstr>Présentation PowerPoint</vt:lpstr>
      <vt:lpstr>Présentation PowerPoint</vt:lpstr>
      <vt:lpstr>Présentation PowerPoint</vt:lpstr>
      <vt:lpstr>I – 2.  Comment fonctionnent les IA Génératives ? </vt:lpstr>
      <vt:lpstr>Décomposition de texte en tokens</vt:lpstr>
      <vt:lpstr>II – Les usages</vt:lpstr>
      <vt:lpstr>II – 1. L’art du prompt (1/2)</vt:lpstr>
      <vt:lpstr>II – 1. L’art du prompt (2/2)</vt:lpstr>
      <vt:lpstr>Présentation PowerPoint</vt:lpstr>
      <vt:lpstr>Présentation PowerPoint</vt:lpstr>
      <vt:lpstr>Présentation PowerPoint</vt:lpstr>
      <vt:lpstr>Présentation PowerPoint</vt:lpstr>
      <vt:lpstr>L’IA a-t-elle tout dit ?</vt:lpstr>
      <vt:lpstr>Présentation PowerPoint</vt:lpstr>
      <vt:lpstr>QUIZ IA</vt:lpstr>
      <vt:lpstr>Je veux savoir le temps qu’il fera demain à Grenoble, je demande :</vt:lpstr>
      <vt:lpstr>Je veux savoir le temps qu’il fera demain à Grenoble, je demande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III – Cadre réglementaire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En résumé, l’IA générative :</vt:lpstr>
      <vt:lpstr>Utiliser l’IA intelligemment, c’est :</vt:lpstr>
      <vt:lpstr>Merci pour votre attention !</vt:lpstr>
      <vt:lpstr>Contacts</vt:lpstr>
      <vt:lpstr>Références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MYRIAM DUMARCHEZ</dc:creator>
  <dc:description/>
  <cp:lastModifiedBy>MARIANNE PREVOST</cp:lastModifiedBy>
  <cp:revision>214</cp:revision>
  <cp:lastPrinted>2025-06-19T10:18:16Z</cp:lastPrinted>
  <dcterms:created xsi:type="dcterms:W3CDTF">2025-03-24T14:34:59Z</dcterms:created>
  <dcterms:modified xsi:type="dcterms:W3CDTF">2026-03-12T16:42:20Z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MClips">
    <vt:i4>2</vt:i4>
  </property>
  <property fmtid="{D5CDD505-2E9C-101B-9397-08002B2CF9AE}" pid="3" name="Notes">
    <vt:i4>40</vt:i4>
  </property>
  <property fmtid="{D5CDD505-2E9C-101B-9397-08002B2CF9AE}" pid="4" name="PresentationFormat">
    <vt:lpwstr>Grand écran</vt:lpwstr>
  </property>
  <property fmtid="{D5CDD505-2E9C-101B-9397-08002B2CF9AE}" pid="5" name="Slides">
    <vt:i4>53</vt:i4>
  </property>
</Properties>
</file>