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7" r:id="rId2"/>
    <p:sldId id="356" r:id="rId3"/>
    <p:sldId id="448" r:id="rId4"/>
    <p:sldId id="450" r:id="rId5"/>
    <p:sldId id="452" r:id="rId6"/>
    <p:sldId id="453" r:id="rId7"/>
    <p:sldId id="44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610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BACB0-92BE-457A-903F-7398CF9D0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3" y="413643"/>
            <a:ext cx="1661667" cy="8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F0BA1D-1DC0-45BE-BDA8-5DDCC1AA0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93888"/>
            <a:ext cx="10186988" cy="4297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FA3E71-8697-452C-83D8-F2EDF5DA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6988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79B378-FCB8-4A9C-84A4-BF4A782F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74" y="297041"/>
            <a:ext cx="649183" cy="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9" y="440011"/>
            <a:ext cx="648714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692" r:id="rId3"/>
    <p:sldLayoutId id="2147483690" r:id="rId4"/>
    <p:sldLayoutId id="2147483669" r:id="rId5"/>
    <p:sldLayoutId id="2147483757" r:id="rId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airn-info.sid2nomade-1.grenet.fr/revue-informations-sociales-2021-2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146243" y="2714775"/>
            <a:ext cx="480651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E74610"/>
                </a:solidFill>
              </a:rPr>
              <a:t>L1 JTA-DAPI</a:t>
            </a:r>
          </a:p>
          <a:p>
            <a:endParaRPr lang="fr-FR" sz="105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  <a:p>
            <a:r>
              <a:rPr lang="fr-FR" sz="3600" dirty="0">
                <a:solidFill>
                  <a:schemeClr val="bg1"/>
                </a:solidFill>
              </a:rPr>
              <a:t>Exercices Séance 2 </a:t>
            </a:r>
          </a:p>
          <a:p>
            <a:endParaRPr lang="fr-FR" sz="105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Février 2026</a:t>
            </a:r>
            <a:endParaRPr lang="fr-FR" sz="4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8003181" y="3758161"/>
            <a:ext cx="654787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14DDC5F2-BA1D-4787-85DE-BE6FFBCE5C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742" y="764415"/>
            <a:ext cx="4314664" cy="70636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Cairn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421568" y="1919341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85969" y="2427884"/>
            <a:ext cx="7628236" cy="3241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Cherchez l’article suivant :</a:t>
            </a:r>
            <a:endParaRPr lang="fr-FR" sz="2800" dirty="0">
              <a:hlinkClick r:id="rId3"/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L’Union européenne et la protection sociale : c’est compliqué ! </a:t>
            </a:r>
          </a:p>
          <a:p>
            <a:r>
              <a:rPr lang="fr-FR" sz="2800" dirty="0">
                <a:solidFill>
                  <a:srgbClr val="FFFFFF"/>
                </a:solidFill>
              </a:rPr>
              <a:t>écrit par : Amandine </a:t>
            </a:r>
            <a:r>
              <a:rPr lang="fr-FR" sz="2800" dirty="0" err="1">
                <a:solidFill>
                  <a:srgbClr val="FFFFFF"/>
                </a:solidFill>
              </a:rPr>
              <a:t>Crespy</a:t>
            </a:r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publié dans : Informations sociales, n°203-204 </a:t>
            </a:r>
          </a:p>
          <a:p>
            <a:r>
              <a:rPr lang="fr-FR" sz="2800" dirty="0">
                <a:solidFill>
                  <a:srgbClr val="FFFFFF"/>
                </a:solidFill>
              </a:rPr>
              <a:t>en 2021</a:t>
            </a:r>
          </a:p>
          <a:p>
            <a:r>
              <a:rPr lang="fr-FR" sz="2800" dirty="0">
                <a:solidFill>
                  <a:srgbClr val="FFFFFF"/>
                </a:solidFill>
              </a:rPr>
              <a:t>pages 63-71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CD41F56-880C-4502-84C7-BF40AEDE59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2825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86D93452-7313-4CA4-B197-4151F6BEED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/>
      </p:pic>
      <p:cxnSp>
        <p:nvCxnSpPr>
          <p:cNvPr id="7" name="Straight Connector 4"/>
          <p:cNvCxnSpPr>
            <a:cxnSpLocks/>
          </p:cNvCxnSpPr>
          <p:nvPr/>
        </p:nvCxnSpPr>
        <p:spPr>
          <a:xfrm>
            <a:off x="8248573" y="2166477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06314" y="764415"/>
            <a:ext cx="4559092" cy="706369"/>
          </a:xfrm>
        </p:spPr>
        <p:txBody>
          <a:bodyPr>
            <a:noAutofit/>
          </a:bodyPr>
          <a:lstStyle/>
          <a:p>
            <a:r>
              <a:rPr lang="fr-FR" sz="6000" dirty="0" err="1">
                <a:solidFill>
                  <a:srgbClr val="00B0F0"/>
                </a:solidFill>
                <a:latin typeface="+mn-lt"/>
              </a:rPr>
              <a:t>Europresse</a:t>
            </a:r>
            <a:endParaRPr lang="fr-FR" sz="6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36324" y="2631857"/>
            <a:ext cx="8682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Trouvez l’article suivant :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Une première femme </a:t>
            </a:r>
            <a:r>
              <a:rPr lang="fr-FR" sz="2800" dirty="0" err="1">
                <a:solidFill>
                  <a:srgbClr val="FFFFFF"/>
                </a:solidFill>
              </a:rPr>
              <a:t>trans</a:t>
            </a:r>
            <a:r>
              <a:rPr lang="fr-FR" sz="2800" dirty="0">
                <a:solidFill>
                  <a:srgbClr val="FFFFFF"/>
                </a:solidFill>
              </a:rPr>
              <a:t> reconnue mère en France</a:t>
            </a:r>
          </a:p>
          <a:p>
            <a:r>
              <a:rPr lang="fr-FR" sz="2800" dirty="0">
                <a:solidFill>
                  <a:srgbClr val="FFFFFF"/>
                </a:solidFill>
              </a:rPr>
              <a:t>écrit par Virginie Ballet</a:t>
            </a:r>
          </a:p>
          <a:p>
            <a:r>
              <a:rPr lang="fr-FR" sz="2800" dirty="0">
                <a:solidFill>
                  <a:srgbClr val="FFFFFF"/>
                </a:solidFill>
              </a:rPr>
              <a:t>publié dans Libération</a:t>
            </a:r>
          </a:p>
          <a:p>
            <a:r>
              <a:rPr lang="fr-FR" sz="2800" dirty="0">
                <a:solidFill>
                  <a:srgbClr val="FFFFFF"/>
                </a:solidFill>
              </a:rPr>
              <a:t>le jeudi 10 février 2022</a:t>
            </a:r>
          </a:p>
        </p:txBody>
      </p:sp>
    </p:spTree>
    <p:extLst>
      <p:ext uri="{BB962C8B-B14F-4D97-AF65-F5344CB8AC3E}">
        <p14:creationId xmlns:p14="http://schemas.microsoft.com/office/powerpoint/2010/main" val="6914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6745878B-24C8-4A39-A982-0EF7624450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06313" y="764415"/>
            <a:ext cx="5535827" cy="706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Le Doctrinal</a:t>
            </a:r>
          </a:p>
        </p:txBody>
      </p:sp>
      <p:cxnSp>
        <p:nvCxnSpPr>
          <p:cNvPr id="9" name="Straight Connector 4"/>
          <p:cNvCxnSpPr>
            <a:cxnSpLocks/>
          </p:cNvCxnSpPr>
          <p:nvPr/>
        </p:nvCxnSpPr>
        <p:spPr>
          <a:xfrm>
            <a:off x="8248573" y="2067623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863546" y="2982098"/>
            <a:ext cx="8040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Trouvez des articles sur les troubles anormaux de voisinage, publiés dans le JCP G.</a:t>
            </a:r>
            <a:br>
              <a:rPr lang="fr-FR" sz="2800" dirty="0">
                <a:solidFill>
                  <a:srgbClr val="FFFFFF"/>
                </a:solidFill>
              </a:rPr>
            </a:br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Comment accéder au texte complet des articles ?</a:t>
            </a:r>
          </a:p>
        </p:txBody>
      </p:sp>
    </p:spTree>
    <p:extLst>
      <p:ext uri="{BB962C8B-B14F-4D97-AF65-F5344CB8AC3E}">
        <p14:creationId xmlns:p14="http://schemas.microsoft.com/office/powerpoint/2010/main" val="204203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6">
            <a:extLst>
              <a:ext uri="{FF2B5EF4-FFF2-40B4-BE49-F238E27FC236}">
                <a16:creationId xmlns:a16="http://schemas.microsoft.com/office/drawing/2014/main" id="{A4AAD894-0C04-4800-B6C2-26CFB72E6F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28275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9ED5BDA-88C0-46A0-830F-F42B9A90EB45}"/>
              </a:ext>
            </a:extLst>
          </p:cNvPr>
          <p:cNvCxnSpPr>
            <a:cxnSpLocks/>
          </p:cNvCxnSpPr>
          <p:nvPr/>
        </p:nvCxnSpPr>
        <p:spPr>
          <a:xfrm>
            <a:off x="8487472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3657600" y="778182"/>
            <a:ext cx="7924800" cy="1763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Dalloz.fr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49795" y="3039762"/>
            <a:ext cx="65326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Recherchez cette référence :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 err="1">
                <a:solidFill>
                  <a:srgbClr val="FFFFFF"/>
                </a:solidFill>
              </a:rPr>
              <a:t>Civ</a:t>
            </a:r>
            <a:r>
              <a:rPr lang="fr-FR" sz="2400" dirty="0">
                <a:solidFill>
                  <a:srgbClr val="FFFFFF"/>
                </a:solidFill>
              </a:rPr>
              <a:t> 3</a:t>
            </a:r>
            <a:r>
              <a:rPr lang="fr-FR" sz="2400" baseline="30000" dirty="0">
                <a:solidFill>
                  <a:srgbClr val="FFFFFF"/>
                </a:solidFill>
              </a:rPr>
              <a:t>ème</a:t>
            </a:r>
            <a:r>
              <a:rPr lang="fr-FR" sz="2400" dirty="0">
                <a:solidFill>
                  <a:srgbClr val="FFFFFF"/>
                </a:solidFill>
              </a:rPr>
              <a:t>, 21 </a:t>
            </a:r>
            <a:r>
              <a:rPr lang="fr-FR" sz="2800" dirty="0">
                <a:solidFill>
                  <a:srgbClr val="FFFFFF"/>
                </a:solidFill>
              </a:rPr>
              <a:t>septembre</a:t>
            </a:r>
            <a:r>
              <a:rPr lang="fr-FR" sz="2400" dirty="0">
                <a:solidFill>
                  <a:srgbClr val="FFFFFF"/>
                </a:solidFill>
              </a:rPr>
              <a:t> 2005, 04-14.706 : AJDI 2006. 191, note de La </a:t>
            </a:r>
            <a:r>
              <a:rPr lang="fr-FR" sz="2400" dirty="0" err="1">
                <a:solidFill>
                  <a:srgbClr val="FFFFFF"/>
                </a:solidFill>
              </a:rPr>
              <a:t>Vaissière</a:t>
            </a:r>
            <a:endParaRPr lang="fr-FR" sz="2400" dirty="0">
              <a:solidFill>
                <a:srgbClr val="FFFFF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56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4076" y="801155"/>
            <a:ext cx="7850659" cy="174070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Dalloz.fr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47B2025A-A982-407D-BE7D-F53AF3A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682C113-7A99-4D59-A364-72FE4C9CAF46}"/>
              </a:ext>
            </a:extLst>
          </p:cNvPr>
          <p:cNvSpPr txBox="1"/>
          <p:nvPr/>
        </p:nvSpPr>
        <p:spPr>
          <a:xfrm>
            <a:off x="3674075" y="3349742"/>
            <a:ext cx="7850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Identifiez la jurisprudence qui correspond à cette note : D. 1998. 529, note Thierry</a:t>
            </a:r>
          </a:p>
        </p:txBody>
      </p:sp>
    </p:spTree>
    <p:extLst>
      <p:ext uri="{BB962C8B-B14F-4D97-AF65-F5344CB8AC3E}">
        <p14:creationId xmlns:p14="http://schemas.microsoft.com/office/powerpoint/2010/main" val="5571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4076" y="541097"/>
            <a:ext cx="7850659" cy="174070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Lexis 360 Intelligence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47B2025A-A982-407D-BE7D-F53AF3A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682C113-7A99-4D59-A364-72FE4C9CAF46}"/>
              </a:ext>
            </a:extLst>
          </p:cNvPr>
          <p:cNvSpPr txBox="1"/>
          <p:nvPr/>
        </p:nvSpPr>
        <p:spPr>
          <a:xfrm>
            <a:off x="3674076" y="2880186"/>
            <a:ext cx="7850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Trouvez cette référence :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CE, 28 mai 2004, n° 241304 : JCP A 2004, 1509, note Ph. </a:t>
            </a:r>
            <a:r>
              <a:rPr lang="fr-FR" sz="2800" dirty="0" err="1">
                <a:solidFill>
                  <a:srgbClr val="FFFFFF"/>
                </a:solidFill>
              </a:rPr>
              <a:t>Yolka</a:t>
            </a:r>
            <a:endParaRPr lang="fr-FR" sz="2800" dirty="0">
              <a:solidFill>
                <a:srgbClr val="FFFFFF"/>
              </a:solidFill>
            </a:endParaRP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A quoi correspond-elle ?</a:t>
            </a:r>
          </a:p>
        </p:txBody>
      </p:sp>
    </p:spTree>
    <p:extLst>
      <p:ext uri="{BB962C8B-B14F-4D97-AF65-F5344CB8AC3E}">
        <p14:creationId xmlns:p14="http://schemas.microsoft.com/office/powerpoint/2010/main" val="292981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8859</TotalTime>
  <Words>174</Words>
  <Application>Microsoft Office PowerPoint</Application>
  <PresentationFormat>Grand écran</PresentationFormat>
  <Paragraphs>37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Lato</vt:lpstr>
      <vt:lpstr>Montserrat</vt:lpstr>
      <vt:lpstr>Times New Roman</vt:lpstr>
      <vt:lpstr>Verdana</vt:lpstr>
      <vt:lpstr>Office Theme</vt:lpstr>
      <vt:lpstr>Présentation PowerPoint</vt:lpstr>
      <vt:lpstr>Cairn</vt:lpstr>
      <vt:lpstr>Europresse</vt:lpstr>
      <vt:lpstr>Présentation PowerPoint</vt:lpstr>
      <vt:lpstr>Présentation PowerPoint</vt:lpstr>
      <vt:lpstr>Dalloz.fr</vt:lpstr>
      <vt:lpstr>Lexis 360 Intelligence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MARIANNE PREVOST</cp:lastModifiedBy>
  <cp:revision>1117</cp:revision>
  <cp:lastPrinted>2025-02-14T08:45:52Z</cp:lastPrinted>
  <dcterms:created xsi:type="dcterms:W3CDTF">2017-02-21T04:29:22Z</dcterms:created>
  <dcterms:modified xsi:type="dcterms:W3CDTF">2025-12-05T14:50:59Z</dcterms:modified>
</cp:coreProperties>
</file>